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4"/>
    <p:sldMasterId id="2147483890" r:id="rId5"/>
    <p:sldMasterId id="2147483927" r:id="rId6"/>
    <p:sldMasterId id="2147483964" r:id="rId7"/>
  </p:sldMasterIdLst>
  <p:notesMasterIdLst>
    <p:notesMasterId r:id="rId11"/>
  </p:notesMasterIdLst>
  <p:handoutMasterIdLst>
    <p:handoutMasterId r:id="rId12"/>
  </p:handoutMasterIdLst>
  <p:sldIdLst>
    <p:sldId id="256" r:id="rId8"/>
    <p:sldId id="260" r:id="rId9"/>
    <p:sldId id="258" r:id="rId10"/>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72"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87"/>
    <a:srgbClr val="6225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53" autoAdjust="0"/>
    <p:restoredTop sz="79968" autoAdjust="0"/>
  </p:normalViewPr>
  <p:slideViewPr>
    <p:cSldViewPr snapToGrid="0" snapToObjects="1">
      <p:cViewPr varScale="1">
        <p:scale>
          <a:sx n="85" d="100"/>
          <a:sy n="85" d="100"/>
        </p:scale>
        <p:origin x="1312"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87" d="100"/>
          <a:sy n="87" d="100"/>
        </p:scale>
        <p:origin x="3840" y="66"/>
      </p:cViewPr>
      <p:guideLst>
        <p:guide orient="horz" pos="3072"/>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2F9495-C47E-F74D-989E-66C515E250A0}"/>
              </a:ext>
            </a:extLst>
          </p:cNvPr>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22A2327-043B-0C4B-9D3B-03D0073D6B86}"/>
              </a:ext>
            </a:extLst>
          </p:cNvPr>
          <p:cNvSpPr>
            <a:spLocks noGrp="1"/>
          </p:cNvSpPr>
          <p:nvPr>
            <p:ph type="dt" sz="quarter" idx="1"/>
          </p:nvPr>
        </p:nvSpPr>
        <p:spPr>
          <a:xfrm>
            <a:off x="3777607" y="0"/>
            <a:ext cx="2889938" cy="489374"/>
          </a:xfrm>
          <a:prstGeom prst="rect">
            <a:avLst/>
          </a:prstGeom>
        </p:spPr>
        <p:txBody>
          <a:bodyPr vert="horz" lIns="91440" tIns="45720" rIns="91440" bIns="45720" rtlCol="0"/>
          <a:lstStyle>
            <a:lvl1pPr algn="r">
              <a:defRPr sz="1200"/>
            </a:lvl1pPr>
          </a:lstStyle>
          <a:p>
            <a:fld id="{CC6BA747-B8FF-874B-AED5-DE9F3E5B409A}" type="datetimeFigureOut">
              <a:rPr lang="en-US" smtClean="0"/>
              <a:t>8/7/23</a:t>
            </a:fld>
            <a:endParaRPr lang="en-US"/>
          </a:p>
        </p:txBody>
      </p:sp>
      <p:sp>
        <p:nvSpPr>
          <p:cNvPr id="4" name="Footer Placeholder 3">
            <a:extLst>
              <a:ext uri="{FF2B5EF4-FFF2-40B4-BE49-F238E27FC236}">
                <a16:creationId xmlns:a16="http://schemas.microsoft.com/office/drawing/2014/main" id="{69BF2A69-9A3F-C84F-889B-609CAFD70C1F}"/>
              </a:ext>
            </a:extLst>
          </p:cNvPr>
          <p:cNvSpPr>
            <a:spLocks noGrp="1"/>
          </p:cNvSpPr>
          <p:nvPr>
            <p:ph type="ftr" sz="quarter" idx="2"/>
          </p:nvPr>
        </p:nvSpPr>
        <p:spPr>
          <a:xfrm>
            <a:off x="0" y="9264228"/>
            <a:ext cx="2889938" cy="48937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8799EC-65F5-104B-A92F-F8D6845946B4}"/>
              </a:ext>
            </a:extLst>
          </p:cNvPr>
          <p:cNvSpPr>
            <a:spLocks noGrp="1"/>
          </p:cNvSpPr>
          <p:nvPr>
            <p:ph type="sldNum" sz="quarter" idx="3"/>
          </p:nvPr>
        </p:nvSpPr>
        <p:spPr>
          <a:xfrm>
            <a:off x="3777607" y="9264228"/>
            <a:ext cx="2889938" cy="489373"/>
          </a:xfrm>
          <a:prstGeom prst="rect">
            <a:avLst/>
          </a:prstGeom>
        </p:spPr>
        <p:txBody>
          <a:bodyPr vert="horz" lIns="91440" tIns="45720" rIns="91440" bIns="45720" rtlCol="0" anchor="b"/>
          <a:lstStyle>
            <a:lvl1pPr algn="r">
              <a:defRPr sz="1200"/>
            </a:lvl1pPr>
          </a:lstStyle>
          <a:p>
            <a:fld id="{08D71E54-08B8-294F-898B-644954DA2C47}" type="slidenum">
              <a:rPr lang="en-US" smtClean="0"/>
              <a:t>‹#›</a:t>
            </a:fld>
            <a:endParaRPr lang="en-US"/>
          </a:p>
        </p:txBody>
      </p:sp>
    </p:spTree>
    <p:extLst>
      <p:ext uri="{BB962C8B-B14F-4D97-AF65-F5344CB8AC3E}">
        <p14:creationId xmlns:p14="http://schemas.microsoft.com/office/powerpoint/2010/main" val="1389081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2FA6F6A5-7605-DF41-945B-909649E00EC8}" type="datetimeFigureOut">
              <a:rPr lang="en-US" smtClean="0"/>
              <a:t>8/7/23</a:t>
            </a:fld>
            <a:endParaRPr lang="en-US"/>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8E111D0F-7CCC-3448-8011-367F0D0A6ED2}" type="slidenum">
              <a:rPr lang="en-US" smtClean="0"/>
              <a:t>‹#›</a:t>
            </a:fld>
            <a:endParaRPr lang="en-US"/>
          </a:p>
        </p:txBody>
      </p:sp>
    </p:spTree>
    <p:extLst>
      <p:ext uri="{BB962C8B-B14F-4D97-AF65-F5344CB8AC3E}">
        <p14:creationId xmlns:p14="http://schemas.microsoft.com/office/powerpoint/2010/main" val="40804513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111D0F-7CCC-3448-8011-367F0D0A6ED2}" type="slidenum">
              <a:rPr lang="en-US" smtClean="0"/>
              <a:t>1</a:t>
            </a:fld>
            <a:endParaRPr lang="en-US"/>
          </a:p>
        </p:txBody>
      </p:sp>
    </p:spTree>
    <p:extLst>
      <p:ext uri="{BB962C8B-B14F-4D97-AF65-F5344CB8AC3E}">
        <p14:creationId xmlns:p14="http://schemas.microsoft.com/office/powerpoint/2010/main" val="2787408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6"/>
          <p:cNvSpPr>
            <a:spLocks noGrp="1" noChangeArrowheads="1"/>
          </p:cNvSpPr>
          <p:nvPr>
            <p:ph type="sldNum" sz="quarter"/>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1pPr>
            <a:lvl2pPr eaLnBrk="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2pPr>
            <a:lvl3pPr eaLnBrk="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3pPr>
            <a:lvl4pPr eaLnBrk="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4pPr>
            <a:lvl5pPr eaLnBrk="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tx1"/>
                </a:solidFill>
                <a:latin typeface="Arial" panose="020B0604020202020204" pitchFamily="34" charset="0"/>
                <a:ea typeface="MS PGothic" panose="020B0600070205080204" pitchFamily="34" charset="-128"/>
              </a:defRPr>
            </a:lvl9pPr>
          </a:lstStyle>
          <a:p>
            <a:pPr eaLnBrk="1"/>
            <a:fld id="{B6338BDC-86B2-4947-AC7D-49BF5D7C6E31}" type="slidenum">
              <a:rPr lang="en-GB" altLang="en-US" sz="1400">
                <a:solidFill>
                  <a:srgbClr val="000000"/>
                </a:solidFill>
                <a:latin typeface="Times New Roman" panose="02020603050405020304" pitchFamily="18" charset="0"/>
              </a:rPr>
              <a:pPr eaLnBrk="1"/>
              <a:t>3</a:t>
            </a:fld>
            <a:endParaRPr lang="en-GB" altLang="en-US" sz="1400">
              <a:solidFill>
                <a:srgbClr val="000000"/>
              </a:solidFill>
              <a:latin typeface="Times New Roman" panose="02020603050405020304" pitchFamily="18" charset="0"/>
            </a:endParaRPr>
          </a:p>
        </p:txBody>
      </p:sp>
      <p:sp>
        <p:nvSpPr>
          <p:cNvPr id="9219" name="Rectangle 1"/>
          <p:cNvSpPr>
            <a:spLocks noGrp="1" noRot="1" noChangeAspect="1" noChangeArrowheads="1" noTextEdit="1"/>
          </p:cNvSpPr>
          <p:nvPr>
            <p:ph type="sldImg"/>
          </p:nvPr>
        </p:nvSpPr>
        <p:spPr>
          <a:xfrm>
            <a:off x="-204788" y="790575"/>
            <a:ext cx="7019926" cy="39497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Rectangle 2"/>
          <p:cNvSpPr>
            <a:spLocks noGrp="1" noChangeArrowheads="1"/>
          </p:cNvSpPr>
          <p:nvPr>
            <p:ph type="body" idx="1"/>
          </p:nvPr>
        </p:nvSpPr>
        <p:spPr>
          <a:xfrm>
            <a:off x="660734" y="5003801"/>
            <a:ext cx="5288957" cy="4739639"/>
          </a:xfrm>
          <a:noFill/>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Lst>
            </a:pPr>
            <a:r>
              <a:rPr lang="en-US" altLang="en-US" sz="2000" dirty="0">
                <a:latin typeface="Arial" panose="020B0604020202020204" pitchFamily="34" charset="0"/>
              </a:rPr>
              <a:t>Here I will describe the story of an 8 year strategic change in two UK local government organisations. Key points will include:</a:t>
            </a:r>
          </a:p>
          <a:p>
            <a:pPr marL="344487" indent="-342900" eaLnBrk="1">
              <a:spcBef>
                <a:spcPct val="0"/>
              </a:spcBef>
              <a:buFontTx/>
              <a:buChar char="-"/>
              <a:tabLst>
                <a:tab pos="723900" algn="l"/>
                <a:tab pos="1447800" algn="l"/>
                <a:tab pos="2171700" algn="l"/>
                <a:tab pos="2895600" algn="l"/>
                <a:tab pos="3619500" algn="l"/>
                <a:tab pos="4343400" algn="l"/>
                <a:tab pos="5067300" algn="l"/>
              </a:tabLst>
            </a:pPr>
            <a:r>
              <a:rPr lang="en-US" altLang="en-US" sz="2000" dirty="0">
                <a:latin typeface="Arial" panose="020B0604020202020204" pitchFamily="34" charset="0"/>
              </a:rPr>
              <a:t>Meaning of change is determined at many different levels (policy level, organizational practice, and group dynamics</a:t>
            </a:r>
          </a:p>
          <a:p>
            <a:pPr marL="344487" indent="-342900" eaLnBrk="1">
              <a:spcBef>
                <a:spcPct val="0"/>
              </a:spcBef>
              <a:buFontTx/>
              <a:buChar char="-"/>
              <a:tabLst>
                <a:tab pos="723900" algn="l"/>
                <a:tab pos="1447800" algn="l"/>
                <a:tab pos="2171700" algn="l"/>
                <a:tab pos="2895600" algn="l"/>
                <a:tab pos="3619500" algn="l"/>
                <a:tab pos="4343400" algn="l"/>
                <a:tab pos="5067300" algn="l"/>
              </a:tabLst>
            </a:pPr>
            <a:r>
              <a:rPr lang="en-US" altLang="en-US" sz="2000" dirty="0">
                <a:latin typeface="Arial" panose="020B0604020202020204" pitchFamily="34" charset="0"/>
              </a:rPr>
              <a:t>Front line employees (called street level bureaucrats in this paper) respond to changes at all of these levels. </a:t>
            </a:r>
          </a:p>
          <a:p>
            <a:pPr marL="344487" indent="-342900" eaLnBrk="1">
              <a:spcBef>
                <a:spcPct val="0"/>
              </a:spcBef>
              <a:buFontTx/>
              <a:buChar char="-"/>
              <a:tabLst>
                <a:tab pos="723900" algn="l"/>
                <a:tab pos="1447800" algn="l"/>
                <a:tab pos="2171700" algn="l"/>
                <a:tab pos="2895600" algn="l"/>
                <a:tab pos="3619500" algn="l"/>
                <a:tab pos="4343400" algn="l"/>
                <a:tab pos="5067300" algn="l"/>
              </a:tabLst>
            </a:pPr>
            <a:r>
              <a:rPr lang="en-US" altLang="en-US" sz="2000" dirty="0">
                <a:latin typeface="Arial" panose="020B0604020202020204" pitchFamily="34" charset="0"/>
              </a:rPr>
              <a:t>When they feel powerless they still have the option to enact discretion at a subversive level. In this case, in this case, they drew on increasing cohesion in their group level dynamic to create an alternative meaning for change and used their own discretion to implement change according to their own criteria of what was legitimate and worthwhile. </a:t>
            </a:r>
          </a:p>
          <a:p>
            <a:pPr marL="344487" indent="-342900" eaLnBrk="1">
              <a:spcBef>
                <a:spcPct val="0"/>
              </a:spcBef>
              <a:buFontTx/>
              <a:buChar char="-"/>
              <a:tabLst>
                <a:tab pos="723900" algn="l"/>
                <a:tab pos="1447800" algn="l"/>
                <a:tab pos="2171700" algn="l"/>
                <a:tab pos="2895600" algn="l"/>
                <a:tab pos="3619500" algn="l"/>
                <a:tab pos="4343400" algn="l"/>
                <a:tab pos="5067300" algn="l"/>
              </a:tabLst>
            </a:pPr>
            <a:r>
              <a:rPr lang="en-US" altLang="en-US" sz="2000" dirty="0">
                <a:latin typeface="Arial" panose="020B0604020202020204" pitchFamily="34" charset="0"/>
              </a:rPr>
              <a:t>The result was that the policy failed, and the organization did not meet its strategic aims. </a:t>
            </a:r>
          </a:p>
        </p:txBody>
      </p:sp>
    </p:spTree>
    <p:extLst>
      <p:ext uri="{BB962C8B-B14F-4D97-AF65-F5344CB8AC3E}">
        <p14:creationId xmlns:p14="http://schemas.microsoft.com/office/powerpoint/2010/main" val="41136037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 Black Logo">
    <p:bg>
      <p:bgPr>
        <a:solidFill>
          <a:schemeClr val="bg1"/>
        </a:solidFill>
        <a:effectLst/>
      </p:bgPr>
    </p:bg>
    <p:spTree>
      <p:nvGrpSpPr>
        <p:cNvPr id="1" name=""/>
        <p:cNvGrpSpPr/>
        <p:nvPr/>
      </p:nvGrpSpPr>
      <p:grpSpPr>
        <a:xfrm>
          <a:off x="0" y="0"/>
          <a:ext cx="0" cy="0"/>
          <a:chOff x="0" y="0"/>
          <a:chExt cx="0" cy="0"/>
        </a:xfrm>
      </p:grpSpPr>
      <p:pic>
        <p:nvPicPr>
          <p:cNvPr id="8" name="UoE_Logo_EBS_Black" descr="Logo - University of Essex, Essex business School">
            <a:extLst>
              <a:ext uri="{FF2B5EF4-FFF2-40B4-BE49-F238E27FC236}">
                <a16:creationId xmlns:a16="http://schemas.microsoft.com/office/drawing/2014/main" id="{40BC9E03-838B-C644-AB47-ABFB08F25DF4}"/>
              </a:ext>
            </a:extLst>
          </p:cNvPr>
          <p:cNvPicPr>
            <a:picLocks noChangeAspect="1"/>
          </p:cNvPicPr>
          <p:nvPr userDrawn="1"/>
        </p:nvPicPr>
        <p:blipFill>
          <a:blip r:embed="rId2"/>
          <a:stretch>
            <a:fillRect/>
          </a:stretch>
        </p:blipFill>
        <p:spPr>
          <a:xfrm>
            <a:off x="0" y="0"/>
            <a:ext cx="2791412" cy="889200"/>
          </a:xfrm>
          <a:prstGeom prst="rect">
            <a:avLst/>
          </a:prstGeom>
        </p:spPr>
      </p:pic>
      <p:sp>
        <p:nvSpPr>
          <p:cNvPr id="9" name="Coloured_Boarder">
            <a:extLst>
              <a:ext uri="{FF2B5EF4-FFF2-40B4-BE49-F238E27FC236}">
                <a16:creationId xmlns:a16="http://schemas.microsoft.com/office/drawing/2014/main" id="{8F07FAE1-BFC3-244D-9AC6-C9100B4ACA8C}"/>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_BG">
            <a:extLst>
              <a:ext uri="{FF2B5EF4-FFF2-40B4-BE49-F238E27FC236}">
                <a16:creationId xmlns:a16="http://schemas.microsoft.com/office/drawing/2014/main" id="{D244ADFC-F4BE-0644-BF9E-7E0872EE042D}"/>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7" name="Divider_Line">
            <a:extLst>
              <a:ext uri="{FF2B5EF4-FFF2-40B4-BE49-F238E27FC236}">
                <a16:creationId xmlns:a16="http://schemas.microsoft.com/office/drawing/2014/main" id="{822F4922-0983-EE45-B259-9B610490541E}"/>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3452884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_White Logo">
    <p:bg>
      <p:bgPr>
        <a:solidFill>
          <a:schemeClr val="bg1"/>
        </a:solidFill>
        <a:effectLst/>
      </p:bgPr>
    </p:bg>
    <p:spTree>
      <p:nvGrpSpPr>
        <p:cNvPr id="1" name=""/>
        <p:cNvGrpSpPr/>
        <p:nvPr/>
      </p:nvGrpSpPr>
      <p:grpSpPr>
        <a:xfrm>
          <a:off x="0" y="0"/>
          <a:ext cx="0" cy="0"/>
          <a:chOff x="0" y="0"/>
          <a:chExt cx="0" cy="0"/>
        </a:xfrm>
      </p:grpSpPr>
      <p:pic>
        <p:nvPicPr>
          <p:cNvPr id="8" name="UoE_Logo_EBS_White" descr="Graphical user interface&#10;&#10;Description automatically generated">
            <a:extLst>
              <a:ext uri="{FF2B5EF4-FFF2-40B4-BE49-F238E27FC236}">
                <a16:creationId xmlns:a16="http://schemas.microsoft.com/office/drawing/2014/main" id="{520552B3-94BD-DF4C-ADF3-1F1CF5F8C161}"/>
              </a:ext>
            </a:extLst>
          </p:cNvPr>
          <p:cNvPicPr>
            <a:picLocks noChangeAspect="1"/>
          </p:cNvPicPr>
          <p:nvPr userDrawn="1"/>
        </p:nvPicPr>
        <p:blipFill>
          <a:blip r:embed="rId2"/>
          <a:stretch>
            <a:fillRect/>
          </a:stretch>
        </p:blipFill>
        <p:spPr>
          <a:xfrm>
            <a:off x="-1" y="1388"/>
            <a:ext cx="2791413" cy="889200"/>
          </a:xfrm>
          <a:prstGeom prst="rect">
            <a:avLst/>
          </a:prstGeom>
        </p:spPr>
      </p:pic>
      <p:sp>
        <p:nvSpPr>
          <p:cNvPr id="9" name="Coloured_Boarder">
            <a:extLst>
              <a:ext uri="{FF2B5EF4-FFF2-40B4-BE49-F238E27FC236}">
                <a16:creationId xmlns:a16="http://schemas.microsoft.com/office/drawing/2014/main" id="{13FF66E6-E691-AC43-A332-1434A79A9B32}"/>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_BG">
            <a:extLst>
              <a:ext uri="{FF2B5EF4-FFF2-40B4-BE49-F238E27FC236}">
                <a16:creationId xmlns:a16="http://schemas.microsoft.com/office/drawing/2014/main" id="{2F0F676E-F779-B244-A217-09616158AA8C}"/>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4" name="Divider_Line">
            <a:extLst>
              <a:ext uri="{FF2B5EF4-FFF2-40B4-BE49-F238E27FC236}">
                <a16:creationId xmlns:a16="http://schemas.microsoft.com/office/drawing/2014/main" id="{AC99BCA3-B941-824C-9684-BAA8B857BA77}"/>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132513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olour Gradient">
    <p:bg>
      <p:bgPr>
        <a:solidFill>
          <a:schemeClr val="accent1"/>
        </a:solidFill>
        <a:effectLst/>
      </p:bgPr>
    </p:bg>
    <p:spTree>
      <p:nvGrpSpPr>
        <p:cNvPr id="1" name=""/>
        <p:cNvGrpSpPr/>
        <p:nvPr/>
      </p:nvGrpSpPr>
      <p:grpSpPr>
        <a:xfrm>
          <a:off x="0" y="0"/>
          <a:ext cx="0" cy="0"/>
          <a:chOff x="0" y="0"/>
          <a:chExt cx="0" cy="0"/>
        </a:xfrm>
      </p:grpSpPr>
      <p:pic>
        <p:nvPicPr>
          <p:cNvPr id="11" name="UoE_Logo_EBS_White" descr="Graphical user interface&#10;&#10;Description automatically generated">
            <a:extLst>
              <a:ext uri="{FF2B5EF4-FFF2-40B4-BE49-F238E27FC236}">
                <a16:creationId xmlns:a16="http://schemas.microsoft.com/office/drawing/2014/main" id="{B124C1B9-F6B0-D241-96D3-59D31523BB31}"/>
              </a:ext>
            </a:extLst>
          </p:cNvPr>
          <p:cNvPicPr>
            <a:picLocks noChangeAspect="1"/>
          </p:cNvPicPr>
          <p:nvPr userDrawn="1"/>
        </p:nvPicPr>
        <p:blipFill>
          <a:blip r:embed="rId2"/>
          <a:stretch>
            <a:fillRect/>
          </a:stretch>
        </p:blipFill>
        <p:spPr>
          <a:xfrm>
            <a:off x="-1" y="1388"/>
            <a:ext cx="2791413" cy="889200"/>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29780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bg>
      <p:bgPr>
        <a:solidFill>
          <a:schemeClr val="accent2"/>
        </a:solidFill>
        <a:effectLst/>
      </p:bgPr>
    </p:bg>
    <p:spTree>
      <p:nvGrpSpPr>
        <p:cNvPr id="1" name=""/>
        <p:cNvGrpSpPr/>
        <p:nvPr/>
      </p:nvGrpSpPr>
      <p:grpSpPr>
        <a:xfrm>
          <a:off x="0" y="0"/>
          <a:ext cx="0" cy="0"/>
          <a:chOff x="0" y="0"/>
          <a:chExt cx="0" cy="0"/>
        </a:xfrm>
      </p:grpSpPr>
      <p:pic>
        <p:nvPicPr>
          <p:cNvPr id="8" name="UoE_Logo_EBS_White" descr="Graphical user interface&#10;&#10;Description automatically generated">
            <a:extLst>
              <a:ext uri="{FF2B5EF4-FFF2-40B4-BE49-F238E27FC236}">
                <a16:creationId xmlns:a16="http://schemas.microsoft.com/office/drawing/2014/main" id="{A0E66CC0-D49C-A84E-90E8-59F78E2E07E5}"/>
              </a:ext>
            </a:extLst>
          </p:cNvPr>
          <p:cNvPicPr>
            <a:picLocks noChangeAspect="1"/>
          </p:cNvPicPr>
          <p:nvPr userDrawn="1"/>
        </p:nvPicPr>
        <p:blipFill>
          <a:blip r:embed="rId2"/>
          <a:stretch>
            <a:fillRect/>
          </a:stretch>
        </p:blipFill>
        <p:spPr>
          <a:xfrm>
            <a:off x="-1" y="1388"/>
            <a:ext cx="2791413" cy="889200"/>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accent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165357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 Gradient Colour">
    <p:bg>
      <p:bgPr>
        <a:solidFill>
          <a:schemeClr val="accent1"/>
        </a:solidFill>
        <a:effectLst/>
      </p:bgPr>
    </p:bg>
    <p:spTree>
      <p:nvGrpSpPr>
        <p:cNvPr id="1" name=""/>
        <p:cNvGrpSpPr/>
        <p:nvPr/>
      </p:nvGrpSpPr>
      <p:grpSpPr>
        <a:xfrm>
          <a:off x="0" y="0"/>
          <a:ext cx="0" cy="0"/>
          <a:chOff x="0" y="0"/>
          <a:chExt cx="0" cy="0"/>
        </a:xfrm>
      </p:grpSpPr>
      <p:pic>
        <p:nvPicPr>
          <p:cNvPr id="6" name="UoE_Logo_EBS_White" descr="Graphical user interface&#10;&#10;Description automatically generated">
            <a:extLst>
              <a:ext uri="{FF2B5EF4-FFF2-40B4-BE49-F238E27FC236}">
                <a16:creationId xmlns:a16="http://schemas.microsoft.com/office/drawing/2014/main" id="{8DADAD4B-B4BF-7448-96A5-24745407900E}"/>
              </a:ext>
            </a:extLst>
          </p:cNvPr>
          <p:cNvPicPr>
            <a:picLocks noChangeAspect="1"/>
          </p:cNvPicPr>
          <p:nvPr userDrawn="1"/>
        </p:nvPicPr>
        <p:blipFill>
          <a:blip r:embed="rId2"/>
          <a:stretch>
            <a:fillRect/>
          </a:stretch>
        </p:blipFill>
        <p:spPr>
          <a:xfrm>
            <a:off x="-1" y="1388"/>
            <a:ext cx="2791413" cy="889200"/>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900"/>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33645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 Grey">
    <p:bg>
      <p:bgPr>
        <a:solidFill>
          <a:schemeClr val="accent2"/>
        </a:solidFill>
        <a:effectLst/>
      </p:bgPr>
    </p:bg>
    <p:spTree>
      <p:nvGrpSpPr>
        <p:cNvPr id="1" name=""/>
        <p:cNvGrpSpPr/>
        <p:nvPr/>
      </p:nvGrpSpPr>
      <p:grpSpPr>
        <a:xfrm>
          <a:off x="0" y="0"/>
          <a:ext cx="0" cy="0"/>
          <a:chOff x="0" y="0"/>
          <a:chExt cx="0" cy="0"/>
        </a:xfrm>
      </p:grpSpPr>
      <p:pic>
        <p:nvPicPr>
          <p:cNvPr id="6" name="UoE_Logo_EBS_White" descr="Graphical user interface&#10;&#10;Description automatically generated">
            <a:extLst>
              <a:ext uri="{FF2B5EF4-FFF2-40B4-BE49-F238E27FC236}">
                <a16:creationId xmlns:a16="http://schemas.microsoft.com/office/drawing/2014/main" id="{F49857DD-2201-D542-BD69-01FC2CA57008}"/>
              </a:ext>
            </a:extLst>
          </p:cNvPr>
          <p:cNvPicPr>
            <a:picLocks noChangeAspect="1"/>
          </p:cNvPicPr>
          <p:nvPr userDrawn="1"/>
        </p:nvPicPr>
        <p:blipFill>
          <a:blip r:embed="rId2"/>
          <a:stretch>
            <a:fillRect/>
          </a:stretch>
        </p:blipFill>
        <p:spPr>
          <a:xfrm>
            <a:off x="-1" y="1388"/>
            <a:ext cx="2791413" cy="889200"/>
          </a:xfrm>
          <a:prstGeom prst="rect">
            <a:avLst/>
          </a:prstGeom>
        </p:spPr>
      </p:pic>
      <p:pic>
        <p:nvPicPr>
          <p:cNvPr id="8" name="Open_Box_Graphic">
            <a:extLst>
              <a:ext uri="{FF2B5EF4-FFF2-40B4-BE49-F238E27FC236}">
                <a16:creationId xmlns:a16="http://schemas.microsoft.com/office/drawing/2014/main" id="{9EDD985C-B2E8-A545-AF59-96289BB429BF}"/>
              </a:ext>
            </a:extLst>
          </p:cNvPr>
          <p:cNvPicPr>
            <a:picLocks noChangeAspect="1"/>
          </p:cNvPicPr>
          <p:nvPr userDrawn="1"/>
        </p:nvPicPr>
        <p:blipFill>
          <a:blip r:embed="rId3"/>
          <a:stretch>
            <a:fillRect/>
          </a:stretch>
        </p:blipFill>
        <p:spPr>
          <a:xfrm>
            <a:off x="907237" y="2021832"/>
            <a:ext cx="2843124" cy="2847600"/>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899"/>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123620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Colour Gradient">
    <p:bg>
      <p:bgPr>
        <a:solidFill>
          <a:srgbClr val="007A87"/>
        </a:solidFill>
        <a:effectLst/>
      </p:bgPr>
    </p:bg>
    <p:spTree>
      <p:nvGrpSpPr>
        <p:cNvPr id="1" name=""/>
        <p:cNvGrpSpPr/>
        <p:nvPr/>
      </p:nvGrpSpPr>
      <p:grpSpPr>
        <a:xfrm>
          <a:off x="0" y="0"/>
          <a:ext cx="0" cy="0"/>
          <a:chOff x="0" y="0"/>
          <a:chExt cx="0" cy="0"/>
        </a:xfrm>
      </p:grpSpPr>
      <p:pic>
        <p:nvPicPr>
          <p:cNvPr id="5" name="UoE_Logo_EBS_White" descr="Graphical user interface&#10;&#10;Description automatically generated">
            <a:extLst>
              <a:ext uri="{FF2B5EF4-FFF2-40B4-BE49-F238E27FC236}">
                <a16:creationId xmlns:a16="http://schemas.microsoft.com/office/drawing/2014/main" id="{8CA15211-D19C-FA48-8E02-E4F789ECA467}"/>
              </a:ext>
            </a:extLst>
          </p:cNvPr>
          <p:cNvPicPr>
            <a:picLocks noChangeAspect="1"/>
          </p:cNvPicPr>
          <p:nvPr userDrawn="1"/>
        </p:nvPicPr>
        <p:blipFill>
          <a:blip r:embed="rId2"/>
          <a:stretch>
            <a:fillRect/>
          </a:stretch>
        </p:blipFill>
        <p:spPr>
          <a:xfrm>
            <a:off x="-1" y="1388"/>
            <a:ext cx="2791413" cy="889200"/>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356758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Grey">
    <p:bg>
      <p:bgPr>
        <a:solidFill>
          <a:schemeClr val="accent2"/>
        </a:solidFill>
        <a:effectLst/>
      </p:bgPr>
    </p:bg>
    <p:spTree>
      <p:nvGrpSpPr>
        <p:cNvPr id="1" name=""/>
        <p:cNvGrpSpPr/>
        <p:nvPr/>
      </p:nvGrpSpPr>
      <p:grpSpPr>
        <a:xfrm>
          <a:off x="0" y="0"/>
          <a:ext cx="0" cy="0"/>
          <a:chOff x="0" y="0"/>
          <a:chExt cx="0" cy="0"/>
        </a:xfrm>
      </p:grpSpPr>
      <p:pic>
        <p:nvPicPr>
          <p:cNvPr id="5" name="UoE_Logo_EBS_White" descr="Graphical user interface&#10;&#10;Description automatically generated">
            <a:extLst>
              <a:ext uri="{FF2B5EF4-FFF2-40B4-BE49-F238E27FC236}">
                <a16:creationId xmlns:a16="http://schemas.microsoft.com/office/drawing/2014/main" id="{322139FC-0484-164D-9899-DD249F388741}"/>
              </a:ext>
            </a:extLst>
          </p:cNvPr>
          <p:cNvPicPr>
            <a:picLocks noChangeAspect="1"/>
          </p:cNvPicPr>
          <p:nvPr userDrawn="1"/>
        </p:nvPicPr>
        <p:blipFill>
          <a:blip r:embed="rId2"/>
          <a:stretch>
            <a:fillRect/>
          </a:stretch>
        </p:blipFill>
        <p:spPr>
          <a:xfrm>
            <a:off x="-1" y="1388"/>
            <a:ext cx="2791413" cy="889200"/>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158455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and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pic>
        <p:nvPicPr>
          <p:cNvPr id="11" name="Open_Box_Graphic">
            <a:extLst>
              <a:ext uri="{FF2B5EF4-FFF2-40B4-BE49-F238E27FC236}">
                <a16:creationId xmlns:a16="http://schemas.microsoft.com/office/drawing/2014/main" id="{3F037D13-C38F-304D-A3FC-2C07553D8DB9}"/>
              </a:ext>
            </a:extLst>
          </p:cNvPr>
          <p:cNvPicPr>
            <a:picLocks noChangeAspect="1"/>
          </p:cNvPicPr>
          <p:nvPr userDrawn="1"/>
        </p:nvPicPr>
        <p:blipFill>
          <a:blip r:embed="rId2"/>
          <a:stretch>
            <a:fillRect/>
          </a:stretch>
        </p:blipFill>
        <p:spPr>
          <a:xfrm>
            <a:off x="910304" y="1103450"/>
            <a:ext cx="2843124" cy="2847600"/>
          </a:xfrm>
          <a:prstGeom prst="rect">
            <a:avLst/>
          </a:prstGeom>
        </p:spPr>
      </p:pic>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6350" indent="0">
              <a:buFontTx/>
              <a:buNone/>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067491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and Text Slide, and Continuation Slide">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6350" indent="0">
              <a:buNone/>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4191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Bullet Point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pic>
        <p:nvPicPr>
          <p:cNvPr id="11" name="Open_Box_Graphic">
            <a:extLst>
              <a:ext uri="{FF2B5EF4-FFF2-40B4-BE49-F238E27FC236}">
                <a16:creationId xmlns:a16="http://schemas.microsoft.com/office/drawing/2014/main" id="{E6994106-4C84-D14F-8E9F-D0E933C7B877}"/>
              </a:ext>
            </a:extLst>
          </p:cNvPr>
          <p:cNvPicPr>
            <a:picLocks noChangeAspect="1"/>
          </p:cNvPicPr>
          <p:nvPr userDrawn="1"/>
        </p:nvPicPr>
        <p:blipFill>
          <a:blip r:embed="rId2"/>
          <a:stretch>
            <a:fillRect/>
          </a:stretch>
        </p:blipFill>
        <p:spPr>
          <a:xfrm>
            <a:off x="910304" y="1103450"/>
            <a:ext cx="2843124" cy="2847600"/>
          </a:xfrm>
          <a:prstGeom prst="rect">
            <a:avLst/>
          </a:prstGeom>
        </p:spPr>
      </p:pic>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349250" indent="-342900">
              <a:buFont typeface="Wingdings" pitchFamily="2" charset="2"/>
              <a:buChar char="§"/>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52854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 and Bullet Point Text Slide, and Continuation">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349250" indent="-342900">
              <a:buFont typeface="Wingdings" pitchFamily="2" charset="2"/>
              <a:buChar char="§"/>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622204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134660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and Bullet Point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97654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Images and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34655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Images and Bullet Point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881279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Images and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6350" indent="0">
              <a:buFontTx/>
              <a:buNone/>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60761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Images and Bullet Point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41697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and Text Box">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541F36E1-1553-7845-B3E2-0ECD95ED7DDE}"/>
              </a:ext>
            </a:extLst>
          </p:cNvPr>
          <p:cNvSpPr>
            <a:spLocks noGrp="1"/>
          </p:cNvSpPr>
          <p:nvPr>
            <p:ph type="body" sz="quarter" idx="26" hasCustomPrompt="1"/>
          </p:nvPr>
        </p:nvSpPr>
        <p:spPr>
          <a:xfrm>
            <a:off x="9321164" y="1036800"/>
            <a:ext cx="2876550" cy="324178"/>
          </a:xfrm>
          <a:solidFill>
            <a:schemeClr val="bg1"/>
          </a:solidFill>
        </p:spPr>
        <p:txBody>
          <a:bodyPr tIns="36000" rIns="251999" bIns="72000" anchor="t" anchorCtr="0">
            <a:spAutoFit/>
          </a:bodyPr>
          <a:lstStyle>
            <a:lvl1pPr marL="6350" indent="0" algn="r">
              <a:buFontTx/>
              <a:buNone/>
              <a:defRPr sz="1200"/>
            </a:lvl1pPr>
            <a:lvl2pPr marL="269875" indent="0" algn="r">
              <a:buFontTx/>
              <a:buNone/>
              <a:defRPr sz="1200"/>
            </a:lvl2pPr>
            <a:lvl3pPr marL="450850" indent="0" algn="r">
              <a:buFontTx/>
              <a:buNone/>
              <a:defRPr sz="1200"/>
            </a:lvl3pPr>
            <a:lvl4pPr marL="623888" indent="0" algn="r">
              <a:buFontTx/>
              <a:buNone/>
              <a:defRPr sz="1200"/>
            </a:lvl4pPr>
            <a:lvl5pPr marL="804862" indent="0" algn="r">
              <a:buFontTx/>
              <a:buNone/>
              <a:defRPr sz="1200"/>
            </a:lvl5pPr>
          </a:lstStyle>
          <a:p>
            <a:pPr lvl="0"/>
            <a:r>
              <a:rPr lang="en-GB"/>
              <a:t>Insert image caption here</a:t>
            </a:r>
            <a:endParaRPr lang="en-GB" dirty="0"/>
          </a:p>
        </p:txBody>
      </p:sp>
      <p:sp>
        <p:nvSpPr>
          <p:cNvPr id="7" name="Body_Copy">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3998" y="5730249"/>
            <a:ext cx="11684000" cy="613401"/>
          </a:xfrm>
          <a:solidFill>
            <a:schemeClr val="accent2"/>
          </a:solidFill>
          <a:ln w="76200">
            <a:solidFill>
              <a:schemeClr val="bg1"/>
            </a:solidFill>
            <a:miter lim="800000"/>
          </a:ln>
        </p:spPr>
        <p:txBody>
          <a:bodyPr lIns="144000" tIns="144000" rIns="144000" bIns="144000" anchor="b"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270757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Image with 4 Text Boxes">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6" name="Image_Caption 1">
            <a:extLst>
              <a:ext uri="{FF2B5EF4-FFF2-40B4-BE49-F238E27FC236}">
                <a16:creationId xmlns:a16="http://schemas.microsoft.com/office/drawing/2014/main" id="{B0F2228A-6C92-7348-B3AB-4D805D8894D0}"/>
              </a:ext>
            </a:extLst>
          </p:cNvPr>
          <p:cNvSpPr>
            <a:spLocks noGrp="1"/>
          </p:cNvSpPr>
          <p:nvPr>
            <p:ph type="body" sz="quarter" idx="30" hasCustomPrompt="1"/>
          </p:nvPr>
        </p:nvSpPr>
        <p:spPr>
          <a:xfrm>
            <a:off x="9321800" y="6149647"/>
            <a:ext cx="2870200" cy="324178"/>
          </a:xfrm>
          <a:solidFill>
            <a:schemeClr val="bg1"/>
          </a:solidFill>
        </p:spPr>
        <p:txBody>
          <a:bodyPr tIns="36000" rIns="251999" bIns="72000" anchor="b" anchorCtr="0">
            <a:spAutoFit/>
          </a:bodyPr>
          <a:lstStyle>
            <a:lvl1pPr marL="6350" indent="0" algn="r">
              <a:buFontTx/>
              <a:buNone/>
              <a:defRPr sz="1200">
                <a:solidFill>
                  <a:schemeClr val="tx1"/>
                </a:solidFill>
              </a:defRPr>
            </a:lvl1pPr>
          </a:lstStyle>
          <a:p>
            <a:pPr lvl="0"/>
            <a:r>
              <a:rPr lang="en-GB" dirty="0"/>
              <a:t>Insert image caption here</a:t>
            </a:r>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5544" y="1437416"/>
            <a:ext cx="2534400" cy="613401"/>
          </a:xfrm>
          <a:solidFill>
            <a:schemeClr val="accent2"/>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2" name="Feature_Box_2">
            <a:extLst>
              <a:ext uri="{FF2B5EF4-FFF2-40B4-BE49-F238E27FC236}">
                <a16:creationId xmlns:a16="http://schemas.microsoft.com/office/drawing/2014/main" id="{2836903F-A228-694C-B678-379D95CBF641}"/>
              </a:ext>
            </a:extLst>
          </p:cNvPr>
          <p:cNvSpPr>
            <a:spLocks noGrp="1"/>
          </p:cNvSpPr>
          <p:nvPr>
            <p:ph type="body" sz="quarter" idx="27" hasCustomPrompt="1"/>
          </p:nvPr>
        </p:nvSpPr>
        <p:spPr>
          <a:xfrm>
            <a:off x="3304896" y="1437416"/>
            <a:ext cx="2534400" cy="613401"/>
          </a:xfrm>
          <a:solidFill>
            <a:schemeClr val="accent2"/>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3" name="Feature_Box_3">
            <a:extLst>
              <a:ext uri="{FF2B5EF4-FFF2-40B4-BE49-F238E27FC236}">
                <a16:creationId xmlns:a16="http://schemas.microsoft.com/office/drawing/2014/main" id="{A099B133-6CA1-6343-985F-1A751F73B33F}"/>
              </a:ext>
            </a:extLst>
          </p:cNvPr>
          <p:cNvSpPr>
            <a:spLocks noGrp="1"/>
          </p:cNvSpPr>
          <p:nvPr>
            <p:ph type="body" sz="quarter" idx="28" hasCustomPrompt="1"/>
          </p:nvPr>
        </p:nvSpPr>
        <p:spPr>
          <a:xfrm>
            <a:off x="6354248" y="1437416"/>
            <a:ext cx="2534400" cy="613401"/>
          </a:xfrm>
          <a:solidFill>
            <a:schemeClr val="accent2"/>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4" name="Feature_Box_4">
            <a:extLst>
              <a:ext uri="{FF2B5EF4-FFF2-40B4-BE49-F238E27FC236}">
                <a16:creationId xmlns:a16="http://schemas.microsoft.com/office/drawing/2014/main" id="{AC109010-13F9-D44E-AE30-6C9CDA42B8D0}"/>
              </a:ext>
            </a:extLst>
          </p:cNvPr>
          <p:cNvSpPr>
            <a:spLocks noGrp="1"/>
          </p:cNvSpPr>
          <p:nvPr>
            <p:ph type="body" sz="quarter" idx="29" hasCustomPrompt="1"/>
          </p:nvPr>
        </p:nvSpPr>
        <p:spPr>
          <a:xfrm>
            <a:off x="9403600" y="1437416"/>
            <a:ext cx="2534400" cy="613401"/>
          </a:xfrm>
          <a:solidFill>
            <a:schemeClr val="accent2"/>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578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Images with Text Box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2"/>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2"/>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2"/>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9285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mages with Bullet Point Text">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2"/>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2"/>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2"/>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3152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6" name="Title">
            <a:extLst>
              <a:ext uri="{FF2B5EF4-FFF2-40B4-BE49-F238E27FC236}">
                <a16:creationId xmlns:a16="http://schemas.microsoft.com/office/drawing/2014/main" id="{AD742024-086A-5F48-9393-FF97C14B9F3C}"/>
              </a:ext>
            </a:extLst>
          </p:cNvPr>
          <p:cNvSpPr>
            <a:spLocks noGrp="1"/>
          </p:cNvSpPr>
          <p:nvPr>
            <p:ph type="body" sz="quarter" idx="30" hasCustomPrompt="1"/>
          </p:nvPr>
        </p:nvSpPr>
        <p:spPr>
          <a:xfrm>
            <a:off x="501651" y="1185863"/>
            <a:ext cx="5468937"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7" name="Body_Copy">
            <a:extLst>
              <a:ext uri="{FF2B5EF4-FFF2-40B4-BE49-F238E27FC236}">
                <a16:creationId xmlns:a16="http://schemas.microsoft.com/office/drawing/2014/main" id="{A65568DF-0675-7847-A98F-1D87DDC4AD29}"/>
              </a:ext>
            </a:extLst>
          </p:cNvPr>
          <p:cNvSpPr>
            <a:spLocks noGrp="1"/>
          </p:cNvSpPr>
          <p:nvPr>
            <p:ph type="body" sz="quarter" idx="31" hasCustomPrompt="1"/>
          </p:nvPr>
        </p:nvSpPr>
        <p:spPr>
          <a:xfrm>
            <a:off x="501650" y="1857375"/>
            <a:ext cx="5468938"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6221413" y="890587"/>
            <a:ext cx="5716587"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316280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254001" y="890587"/>
            <a:ext cx="11684000"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660324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0733767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solidFill>
            <a:schemeClr val="bg1"/>
          </a:solidFill>
        </p:spPr>
        <p:txBody>
          <a:bodyPr/>
          <a:lstStyle>
            <a:lvl1pPr marL="6350" indent="0" algn="ctr">
              <a:buNone/>
              <a:defRPr/>
            </a:lvl1pPr>
          </a:lstStyle>
          <a:p>
            <a:endParaRPr lang="en-US" dirty="0"/>
          </a:p>
        </p:txBody>
      </p:sp>
      <p:sp>
        <p:nvSpPr>
          <p:cNvPr id="9" name="Image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3849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Video">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4" name="Video Placeholder 1">
            <a:extLst>
              <a:ext uri="{FF2B5EF4-FFF2-40B4-BE49-F238E27FC236}">
                <a16:creationId xmlns:a16="http://schemas.microsoft.com/office/drawing/2014/main" id="{638D1704-B2CA-5C47-B959-28C1FC6055CF}"/>
              </a:ext>
            </a:extLst>
          </p:cNvPr>
          <p:cNvSpPr>
            <a:spLocks noGrp="1"/>
          </p:cNvSpPr>
          <p:nvPr>
            <p:ph type="media" sz="quarter" idx="29"/>
          </p:nvPr>
        </p:nvSpPr>
        <p:spPr>
          <a:xfrm>
            <a:off x="0" y="890588"/>
            <a:ext cx="12192000" cy="5713412"/>
          </a:xfrm>
        </p:spPr>
        <p:txBody>
          <a:bodyPr/>
          <a:lstStyle>
            <a:lvl1pPr marL="6350" indent="0" algn="ctr">
              <a:buFontTx/>
              <a:buNone/>
              <a:defRPr/>
            </a:lvl1pPr>
          </a:lstStyle>
          <a:p>
            <a:endParaRPr lang="en-US" dirty="0"/>
          </a:p>
        </p:txBody>
      </p:sp>
      <p:sp>
        <p:nvSpPr>
          <p:cNvPr id="9" name="Video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83591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Comparis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597CB458-ECAA-F543-B762-CE0492775E89}"/>
              </a:ext>
            </a:extLst>
          </p:cNvPr>
          <p:cNvSpPr>
            <a:spLocks noGrp="1"/>
          </p:cNvSpPr>
          <p:nvPr>
            <p:ph type="title" hasCustomPrompt="1"/>
          </p:nvPr>
        </p:nvSpPr>
        <p:spPr/>
        <p:txBody>
          <a:bodyPr/>
          <a:lstStyle/>
          <a:p>
            <a:r>
              <a:rPr lang="en-GB" dirty="0"/>
              <a:t>PowerPoint slide description here</a:t>
            </a:r>
            <a:endParaRPr lang="en-US" dirty="0"/>
          </a:p>
        </p:txBody>
      </p:sp>
      <p:sp>
        <p:nvSpPr>
          <p:cNvPr id="8" name="Title">
            <a:extLst>
              <a:ext uri="{FF2B5EF4-FFF2-40B4-BE49-F238E27FC236}">
                <a16:creationId xmlns:a16="http://schemas.microsoft.com/office/drawing/2014/main" id="{040512F9-FB20-344E-BC56-8DDE6C17721A}"/>
              </a:ext>
            </a:extLst>
          </p:cNvPr>
          <p:cNvSpPr>
            <a:spLocks noGrp="1"/>
          </p:cNvSpPr>
          <p:nvPr>
            <p:ph type="body" sz="quarter" idx="38" hasCustomPrompt="1"/>
          </p:nvPr>
        </p:nvSpPr>
        <p:spPr>
          <a:xfrm>
            <a:off x="501648" y="1306094"/>
            <a:ext cx="11436350" cy="736600"/>
          </a:xfrm>
        </p:spPr>
        <p:txBody>
          <a:bodyPr tIns="0" bIns="0">
            <a:noAutofit/>
          </a:bodyPr>
          <a:lstStyle>
            <a:lvl1pPr marL="6350" indent="0">
              <a:buNone/>
              <a:defRPr sz="3200">
                <a:latin typeface="+mj-lt"/>
              </a:defRPr>
            </a:lvl1pPr>
          </a:lstStyle>
          <a:p>
            <a:pPr lvl="0"/>
            <a:r>
              <a:rPr lang="en-GB" dirty="0"/>
              <a:t>Your title here</a:t>
            </a:r>
            <a:endParaRPr lang="en-US" dirty="0"/>
          </a:p>
        </p:txBody>
      </p:sp>
      <p:sp>
        <p:nvSpPr>
          <p:cNvPr id="10" name="Subtitle">
            <a:extLst>
              <a:ext uri="{FF2B5EF4-FFF2-40B4-BE49-F238E27FC236}">
                <a16:creationId xmlns:a16="http://schemas.microsoft.com/office/drawing/2014/main" id="{3A0A8366-F419-7E4A-8F7C-C6F8447A8956}"/>
              </a:ext>
            </a:extLst>
          </p:cNvPr>
          <p:cNvSpPr>
            <a:spLocks noGrp="1"/>
          </p:cNvSpPr>
          <p:nvPr>
            <p:ph type="body" sz="quarter" idx="39" hasCustomPrompt="1"/>
          </p:nvPr>
        </p:nvSpPr>
        <p:spPr>
          <a:xfrm>
            <a:off x="501648" y="2042694"/>
            <a:ext cx="11436350" cy="403225"/>
          </a:xfrm>
        </p:spPr>
        <p:txBody>
          <a:bodyPr tIns="0" bIns="0">
            <a:noAutofit/>
          </a:bodyPr>
          <a:lstStyle>
            <a:lvl1pPr marL="6350" indent="0">
              <a:buNone/>
              <a:defRPr>
                <a:latin typeface="+mj-lt"/>
              </a:defRPr>
            </a:lvl1pPr>
          </a:lstStyle>
          <a:p>
            <a:r>
              <a:rPr lang="en-GB" dirty="0"/>
              <a:t>Your subtitle here</a:t>
            </a:r>
            <a:endParaRPr lang="en-US" dirty="0"/>
          </a:p>
        </p:txBody>
      </p:sp>
      <p:sp>
        <p:nvSpPr>
          <p:cNvPr id="19" name="Picture Placeholder 1">
            <a:extLst>
              <a:ext uri="{FF2B5EF4-FFF2-40B4-BE49-F238E27FC236}">
                <a16:creationId xmlns:a16="http://schemas.microsoft.com/office/drawing/2014/main" id="{4F48015D-A6A6-BD4D-AB39-19CCFCB8B881}"/>
              </a:ext>
            </a:extLst>
          </p:cNvPr>
          <p:cNvSpPr>
            <a:spLocks noGrp="1"/>
          </p:cNvSpPr>
          <p:nvPr>
            <p:ph type="pic" sz="quarter" idx="29"/>
          </p:nvPr>
        </p:nvSpPr>
        <p:spPr>
          <a:xfrm>
            <a:off x="0" y="2814220"/>
            <a:ext cx="6062400" cy="3789779"/>
          </a:xfrm>
        </p:spPr>
        <p:txBody>
          <a:bodyPr/>
          <a:lstStyle>
            <a:lvl1pPr marL="6350" indent="0" algn="ctr">
              <a:buNone/>
              <a:defRPr/>
            </a:lvl1pPr>
          </a:lstStyle>
          <a:p>
            <a:endParaRPr lang="en-US" dirty="0"/>
          </a:p>
        </p:txBody>
      </p:sp>
      <p:sp>
        <p:nvSpPr>
          <p:cNvPr id="23" name="Image_Caption 1">
            <a:extLst>
              <a:ext uri="{FF2B5EF4-FFF2-40B4-BE49-F238E27FC236}">
                <a16:creationId xmlns:a16="http://schemas.microsoft.com/office/drawing/2014/main" id="{928181AC-A9B4-0F4A-B806-85756E8DF344}"/>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1" name="Picture Placeholder 2">
            <a:extLst>
              <a:ext uri="{FF2B5EF4-FFF2-40B4-BE49-F238E27FC236}">
                <a16:creationId xmlns:a16="http://schemas.microsoft.com/office/drawing/2014/main" id="{CABAA707-1D0F-904D-A6EF-485EE257C126}"/>
              </a:ext>
            </a:extLst>
          </p:cNvPr>
          <p:cNvSpPr>
            <a:spLocks noGrp="1"/>
          </p:cNvSpPr>
          <p:nvPr>
            <p:ph type="pic" sz="quarter" idx="36"/>
          </p:nvPr>
        </p:nvSpPr>
        <p:spPr>
          <a:xfrm>
            <a:off x="6129602" y="2814220"/>
            <a:ext cx="6062400" cy="3789779"/>
          </a:xfrm>
        </p:spPr>
        <p:txBody>
          <a:bodyPr/>
          <a:lstStyle>
            <a:lvl1pPr marL="6350" indent="0" algn="ctr">
              <a:buNone/>
              <a:defRPr/>
            </a:lvl1pPr>
          </a:lstStyle>
          <a:p>
            <a:endParaRPr lang="en-US" dirty="0"/>
          </a:p>
        </p:txBody>
      </p:sp>
      <p:sp>
        <p:nvSpPr>
          <p:cNvPr id="27" name="Image_Caption 2">
            <a:extLst>
              <a:ext uri="{FF2B5EF4-FFF2-40B4-BE49-F238E27FC236}">
                <a16:creationId xmlns:a16="http://schemas.microsoft.com/office/drawing/2014/main" id="{AEE3084D-262B-D444-BB09-122F86A0D545}"/>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Placeholder">
            <a:extLst>
              <a:ext uri="{FF2B5EF4-FFF2-40B4-BE49-F238E27FC236}">
                <a16:creationId xmlns:a16="http://schemas.microsoft.com/office/drawing/2014/main" id="{C9180CA7-D6AD-3B4F-9CC8-C9E5358B72E1}"/>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5454195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Images with Descript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BA1041B3-EEDD-B747-8B78-82F6A16D7E2D}"/>
              </a:ext>
            </a:extLst>
          </p:cNvPr>
          <p:cNvSpPr>
            <a:spLocks noGrp="1"/>
          </p:cNvSpPr>
          <p:nvPr>
            <p:ph type="title" hasCustomPrompt="1"/>
          </p:nvPr>
        </p:nvSpPr>
        <p:spPr/>
        <p:txBody>
          <a:bodyPr/>
          <a:lstStyle/>
          <a:p>
            <a:r>
              <a:rPr lang="en-GB" dirty="0"/>
              <a:t>PowerPoint slide description here</a:t>
            </a:r>
            <a:endParaRPr lang="en-US" dirty="0"/>
          </a:p>
        </p:txBody>
      </p:sp>
      <p:sp>
        <p:nvSpPr>
          <p:cNvPr id="5" name="Body_Copy">
            <a:extLst>
              <a:ext uri="{FF2B5EF4-FFF2-40B4-BE49-F238E27FC236}">
                <a16:creationId xmlns:a16="http://schemas.microsoft.com/office/drawing/2014/main" id="{15E97B45-0FBC-0444-A384-1396982CD50B}"/>
              </a:ext>
            </a:extLst>
          </p:cNvPr>
          <p:cNvSpPr>
            <a:spLocks noGrp="1"/>
          </p:cNvSpPr>
          <p:nvPr>
            <p:ph type="body" sz="quarter" idx="34" hasCustomPrompt="1"/>
          </p:nvPr>
        </p:nvSpPr>
        <p:spPr>
          <a:xfrm>
            <a:off x="6131563" y="890588"/>
            <a:ext cx="5808662" cy="3787775"/>
          </a:xfrm>
        </p:spPr>
        <p:txBody>
          <a:bodyPr lIns="144000" tIns="144000" rIns="144000" bIns="144000">
            <a:noAutofit/>
          </a:bodyPr>
          <a:lstStyle>
            <a:lvl1pPr marL="6350" indent="0">
              <a:buFontTx/>
              <a:buNone/>
              <a:defRPr sz="1800"/>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6062400" cy="5713412"/>
          </a:xfrm>
        </p:spPr>
        <p:txBody>
          <a:bodyPr/>
          <a:lstStyle>
            <a:lvl1pPr marL="6350" indent="0" algn="ctr">
              <a:buNone/>
              <a:defRPr/>
            </a:lvl1pPr>
          </a:lstStyle>
          <a:p>
            <a:endParaRPr lang="en-US" dirty="0"/>
          </a:p>
        </p:txBody>
      </p:sp>
      <p:sp>
        <p:nvSpPr>
          <p:cNvPr id="12" name="Image_Caption 1">
            <a:extLst>
              <a:ext uri="{FF2B5EF4-FFF2-40B4-BE49-F238E27FC236}">
                <a16:creationId xmlns:a16="http://schemas.microsoft.com/office/drawing/2014/main" id="{AF323BD3-548A-354D-ADA9-DA0462ADCE6F}"/>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5" name="Picture Placeholder 2">
            <a:extLst>
              <a:ext uri="{FF2B5EF4-FFF2-40B4-BE49-F238E27FC236}">
                <a16:creationId xmlns:a16="http://schemas.microsoft.com/office/drawing/2014/main" id="{7A681C19-525C-EB46-8C22-C426D373D10E}"/>
              </a:ext>
            </a:extLst>
          </p:cNvPr>
          <p:cNvSpPr>
            <a:spLocks noGrp="1"/>
          </p:cNvSpPr>
          <p:nvPr>
            <p:ph type="pic" sz="quarter" idx="31"/>
          </p:nvPr>
        </p:nvSpPr>
        <p:spPr>
          <a:xfrm>
            <a:off x="6129600" y="4746400"/>
            <a:ext cx="6062400" cy="1857600"/>
          </a:xfrm>
        </p:spPr>
        <p:txBody>
          <a:bodyPr/>
          <a:lstStyle>
            <a:lvl1pPr marL="6350" indent="0" algn="ctr">
              <a:buNone/>
              <a:defRPr/>
            </a:lvl1pPr>
          </a:lstStyle>
          <a:p>
            <a:endParaRPr lang="en-US" dirty="0"/>
          </a:p>
        </p:txBody>
      </p:sp>
      <p:sp>
        <p:nvSpPr>
          <p:cNvPr id="17" name="Image_Caption 2">
            <a:extLst>
              <a:ext uri="{FF2B5EF4-FFF2-40B4-BE49-F238E27FC236}">
                <a16:creationId xmlns:a16="http://schemas.microsoft.com/office/drawing/2014/main" id="{41C24D1E-9E96-1844-B2A6-13CA1411EAFA}"/>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Placehold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803383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Imag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701839F2-0501-2042-AA1A-339190F1FA20}"/>
              </a:ext>
            </a:extLst>
          </p:cNvPr>
          <p:cNvSpPr>
            <a:spLocks noGrp="1"/>
          </p:cNvSpPr>
          <p:nvPr>
            <p:ph type="title" hasCustomPrompt="1"/>
          </p:nvPr>
        </p:nvSpPr>
        <p:spPr/>
        <p:txBody>
          <a:bodyPr/>
          <a:lstStyle/>
          <a:p>
            <a:r>
              <a:rPr lang="en-GB" dirty="0"/>
              <a:t>PowerPoint slide description here</a:t>
            </a:r>
            <a:endParaRPr lang="en-US" dirty="0"/>
          </a:p>
        </p:txBody>
      </p:sp>
      <p:sp>
        <p:nvSpPr>
          <p:cNvPr id="14" name="Picture Placeholder 1">
            <a:extLst>
              <a:ext uri="{FF2B5EF4-FFF2-40B4-BE49-F238E27FC236}">
                <a16:creationId xmlns:a16="http://schemas.microsoft.com/office/drawing/2014/main" id="{B0246F9D-BBB4-F845-903B-9BCB6A3799FA}"/>
              </a:ext>
            </a:extLst>
          </p:cNvPr>
          <p:cNvSpPr>
            <a:spLocks noGrp="1"/>
          </p:cNvSpPr>
          <p:nvPr>
            <p:ph type="pic" sz="quarter" idx="29"/>
          </p:nvPr>
        </p:nvSpPr>
        <p:spPr>
          <a:xfrm>
            <a:off x="0" y="890587"/>
            <a:ext cx="6062400" cy="2822400"/>
          </a:xfrm>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CB251433-45EA-0548-85FC-44C898DE7847}"/>
              </a:ext>
            </a:extLst>
          </p:cNvPr>
          <p:cNvSpPr>
            <a:spLocks noGrp="1"/>
          </p:cNvSpPr>
          <p:nvPr>
            <p:ph type="body" sz="quarter" idx="40" hasCustomPrompt="1"/>
          </p:nvPr>
        </p:nvSpPr>
        <p:spPr>
          <a:xfrm>
            <a:off x="3196961"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2">
            <a:extLst>
              <a:ext uri="{FF2B5EF4-FFF2-40B4-BE49-F238E27FC236}">
                <a16:creationId xmlns:a16="http://schemas.microsoft.com/office/drawing/2014/main" id="{CEBC5486-0CC4-8447-8762-C88A95428B24}"/>
              </a:ext>
            </a:extLst>
          </p:cNvPr>
          <p:cNvSpPr>
            <a:spLocks noGrp="1"/>
          </p:cNvSpPr>
          <p:nvPr>
            <p:ph type="pic" sz="quarter" idx="36"/>
          </p:nvPr>
        </p:nvSpPr>
        <p:spPr>
          <a:xfrm>
            <a:off x="6129602" y="890587"/>
            <a:ext cx="6062400" cy="2822400"/>
          </a:xfrm>
        </p:spPr>
        <p:txBody>
          <a:bodyPr/>
          <a:lstStyle>
            <a:lvl1pPr marL="6350" indent="0" algn="ctr">
              <a:buNone/>
              <a:defRPr/>
            </a:lvl1pPr>
          </a:lstStyle>
          <a:p>
            <a:endParaRPr lang="en-US" dirty="0"/>
          </a:p>
        </p:txBody>
      </p:sp>
      <p:sp>
        <p:nvSpPr>
          <p:cNvPr id="23" name="Image_Caption 2">
            <a:extLst>
              <a:ext uri="{FF2B5EF4-FFF2-40B4-BE49-F238E27FC236}">
                <a16:creationId xmlns:a16="http://schemas.microsoft.com/office/drawing/2014/main" id="{E6A7B5DF-8207-3443-B760-8C2272B9CE01}"/>
              </a:ext>
            </a:extLst>
          </p:cNvPr>
          <p:cNvSpPr>
            <a:spLocks noGrp="1"/>
          </p:cNvSpPr>
          <p:nvPr>
            <p:ph type="body" sz="quarter" idx="41" hasCustomPrompt="1"/>
          </p:nvPr>
        </p:nvSpPr>
        <p:spPr>
          <a:xfrm>
            <a:off x="9327600"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4" name="Picture Placeholder 3">
            <a:extLst>
              <a:ext uri="{FF2B5EF4-FFF2-40B4-BE49-F238E27FC236}">
                <a16:creationId xmlns:a16="http://schemas.microsoft.com/office/drawing/2014/main" id="{F4F3CBD4-C3C4-CD4F-9BA5-B115DCEF02B6}"/>
              </a:ext>
            </a:extLst>
          </p:cNvPr>
          <p:cNvSpPr>
            <a:spLocks noGrp="1"/>
          </p:cNvSpPr>
          <p:nvPr>
            <p:ph type="pic" sz="quarter" idx="42"/>
          </p:nvPr>
        </p:nvSpPr>
        <p:spPr>
          <a:xfrm>
            <a:off x="-1038" y="3781600"/>
            <a:ext cx="6062400" cy="2822400"/>
          </a:xfrm>
        </p:spPr>
        <p:txBody>
          <a:bodyPr/>
          <a:lstStyle>
            <a:lvl1pPr marL="6350" indent="0" algn="ctr">
              <a:buNone/>
              <a:defRPr/>
            </a:lvl1pPr>
          </a:lstStyle>
          <a:p>
            <a:endParaRPr lang="en-US" dirty="0"/>
          </a:p>
        </p:txBody>
      </p:sp>
      <p:sp>
        <p:nvSpPr>
          <p:cNvPr id="25" name="Image_Caption 3">
            <a:extLst>
              <a:ext uri="{FF2B5EF4-FFF2-40B4-BE49-F238E27FC236}">
                <a16:creationId xmlns:a16="http://schemas.microsoft.com/office/drawing/2014/main" id="{8C0B1AC2-5C59-004A-BBD3-ED977709A5CA}"/>
              </a:ext>
            </a:extLst>
          </p:cNvPr>
          <p:cNvSpPr>
            <a:spLocks noGrp="1"/>
          </p:cNvSpPr>
          <p:nvPr>
            <p:ph type="body" sz="quarter" idx="43"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6" name="Picture Placeholder 4">
            <a:extLst>
              <a:ext uri="{FF2B5EF4-FFF2-40B4-BE49-F238E27FC236}">
                <a16:creationId xmlns:a16="http://schemas.microsoft.com/office/drawing/2014/main" id="{AAE1E5D5-CDA1-504E-888B-B884A6EA6725}"/>
              </a:ext>
            </a:extLst>
          </p:cNvPr>
          <p:cNvSpPr>
            <a:spLocks noGrp="1"/>
          </p:cNvSpPr>
          <p:nvPr>
            <p:ph type="pic" sz="quarter" idx="44"/>
          </p:nvPr>
        </p:nvSpPr>
        <p:spPr>
          <a:xfrm>
            <a:off x="6128564" y="3781600"/>
            <a:ext cx="6062400" cy="2822400"/>
          </a:xfrm>
        </p:spPr>
        <p:txBody>
          <a:bodyPr/>
          <a:lstStyle>
            <a:lvl1pPr marL="6350" indent="0" algn="ctr">
              <a:buNone/>
              <a:defRPr/>
            </a:lvl1pPr>
          </a:lstStyle>
          <a:p>
            <a:endParaRPr lang="en-US" dirty="0"/>
          </a:p>
        </p:txBody>
      </p:sp>
      <p:sp>
        <p:nvSpPr>
          <p:cNvPr id="27" name="Image_Caption 4">
            <a:extLst>
              <a:ext uri="{FF2B5EF4-FFF2-40B4-BE49-F238E27FC236}">
                <a16:creationId xmlns:a16="http://schemas.microsoft.com/office/drawing/2014/main" id="{3000F666-1F5D-C740-81BD-EA9E4B2DF792}"/>
              </a:ext>
            </a:extLst>
          </p:cNvPr>
          <p:cNvSpPr>
            <a:spLocks noGrp="1"/>
          </p:cNvSpPr>
          <p:nvPr>
            <p:ph type="body" sz="quarter" idx="45" hasCustomPrompt="1"/>
          </p:nvPr>
        </p:nvSpPr>
        <p:spPr>
          <a:xfrm>
            <a:off x="9327600"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D69AE64D-4D5D-1D44-9A53-63F44E948DC8}"/>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6964893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 Images">
    <p:bg>
      <p:bgPr>
        <a:solidFill>
          <a:schemeClr val="bg1"/>
        </a:solidFill>
        <a:effectLst/>
      </p:bgPr>
    </p:bg>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4F9D373C-5C73-8E4B-8382-B53ED6AA70BE}"/>
              </a:ext>
            </a:extLst>
          </p:cNvPr>
          <p:cNvSpPr>
            <a:spLocks noGrp="1"/>
          </p:cNvSpPr>
          <p:nvPr>
            <p:ph type="title" hasCustomPrompt="1"/>
          </p:nvPr>
        </p:nvSpPr>
        <p:spPr/>
        <p:txBody>
          <a:bodyPr/>
          <a:lstStyle/>
          <a:p>
            <a:r>
              <a:rPr lang="en-GB" dirty="0"/>
              <a:t>PowerPoint slide description here</a:t>
            </a:r>
            <a:endParaRPr lang="en-US" dirty="0"/>
          </a:p>
        </p:txBody>
      </p:sp>
      <p:sp>
        <p:nvSpPr>
          <p:cNvPr id="15" name="Picture Placeholder 1">
            <a:extLst>
              <a:ext uri="{FF2B5EF4-FFF2-40B4-BE49-F238E27FC236}">
                <a16:creationId xmlns:a16="http://schemas.microsoft.com/office/drawing/2014/main" id="{E39BCACC-73E2-1B41-BE3D-FFB203F3C903}"/>
              </a:ext>
            </a:extLst>
          </p:cNvPr>
          <p:cNvSpPr>
            <a:spLocks noGrp="1"/>
          </p:cNvSpPr>
          <p:nvPr>
            <p:ph type="pic" sz="quarter" idx="29"/>
          </p:nvPr>
        </p:nvSpPr>
        <p:spPr>
          <a:xfrm>
            <a:off x="0" y="890587"/>
            <a:ext cx="4017600" cy="5713200"/>
          </a:xfrm>
        </p:spPr>
        <p:txBody>
          <a:bodyPr/>
          <a:lstStyle>
            <a:lvl1pPr marL="6350" indent="0" algn="ctr">
              <a:buNone/>
              <a:defRPr/>
            </a:lvl1pPr>
          </a:lstStyle>
          <a:p>
            <a:endParaRPr lang="en-US" dirty="0"/>
          </a:p>
        </p:txBody>
      </p:sp>
      <p:sp>
        <p:nvSpPr>
          <p:cNvPr id="16" name="Image_Caption 1">
            <a:extLst>
              <a:ext uri="{FF2B5EF4-FFF2-40B4-BE49-F238E27FC236}">
                <a16:creationId xmlns:a16="http://schemas.microsoft.com/office/drawing/2014/main" id="{E9FF570A-BE24-9141-87FD-541A6610CCBE}"/>
              </a:ext>
            </a:extLst>
          </p:cNvPr>
          <p:cNvSpPr>
            <a:spLocks noGrp="1"/>
          </p:cNvSpPr>
          <p:nvPr>
            <p:ph type="body" sz="quarter" idx="40" hasCustomPrompt="1"/>
          </p:nvPr>
        </p:nvSpPr>
        <p:spPr>
          <a:xfrm>
            <a:off x="11521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3" name="Picture Placeholder 2">
            <a:extLst>
              <a:ext uri="{FF2B5EF4-FFF2-40B4-BE49-F238E27FC236}">
                <a16:creationId xmlns:a16="http://schemas.microsoft.com/office/drawing/2014/main" id="{CE8E0407-46FE-134C-A5EB-A1421349DA0B}"/>
              </a:ext>
            </a:extLst>
          </p:cNvPr>
          <p:cNvSpPr>
            <a:spLocks noGrp="1"/>
          </p:cNvSpPr>
          <p:nvPr>
            <p:ph type="pic" sz="quarter" idx="47"/>
          </p:nvPr>
        </p:nvSpPr>
        <p:spPr>
          <a:xfrm>
            <a:off x="4087018" y="890588"/>
            <a:ext cx="4017963" cy="2822575"/>
          </a:xfrm>
        </p:spPr>
        <p:txBody>
          <a:bodyPr/>
          <a:lstStyle>
            <a:lvl1pPr marL="6350" indent="0" algn="ctr">
              <a:buFontTx/>
              <a:buNone/>
              <a:defRPr/>
            </a:lvl1pPr>
          </a:lstStyle>
          <a:p>
            <a:endParaRPr lang="en-US" dirty="0"/>
          </a:p>
        </p:txBody>
      </p:sp>
      <p:sp>
        <p:nvSpPr>
          <p:cNvPr id="18" name="Image_Caption 2">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241762"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9" name="Picture Placeholder 3">
            <a:extLst>
              <a:ext uri="{FF2B5EF4-FFF2-40B4-BE49-F238E27FC236}">
                <a16:creationId xmlns:a16="http://schemas.microsoft.com/office/drawing/2014/main" id="{889F4D8E-583F-424A-AB00-EFE4131C9C2D}"/>
              </a:ext>
            </a:extLst>
          </p:cNvPr>
          <p:cNvSpPr>
            <a:spLocks noGrp="1"/>
          </p:cNvSpPr>
          <p:nvPr>
            <p:ph type="pic" sz="quarter" idx="49"/>
          </p:nvPr>
        </p:nvSpPr>
        <p:spPr>
          <a:xfrm>
            <a:off x="4087018" y="3781425"/>
            <a:ext cx="4017963" cy="2822575"/>
          </a:xfrm>
        </p:spPr>
        <p:txBody>
          <a:bodyPr/>
          <a:lstStyle>
            <a:lvl1pPr marL="6350" indent="0" algn="ctr">
              <a:buFontTx/>
              <a:buNone/>
              <a:defRPr/>
            </a:lvl1pPr>
          </a:lstStyle>
          <a:p>
            <a:endParaRPr lang="en-US"/>
          </a:p>
        </p:txBody>
      </p:sp>
      <p:sp>
        <p:nvSpPr>
          <p:cNvPr id="27" name="Image_Caption 3">
            <a:extLst>
              <a:ext uri="{FF2B5EF4-FFF2-40B4-BE49-F238E27FC236}">
                <a16:creationId xmlns:a16="http://schemas.microsoft.com/office/drawing/2014/main" id="{5873F71E-F244-B045-925D-7A21F05C7006}"/>
              </a:ext>
            </a:extLst>
          </p:cNvPr>
          <p:cNvSpPr>
            <a:spLocks noGrp="1"/>
          </p:cNvSpPr>
          <p:nvPr>
            <p:ph type="body" sz="quarter" idx="45" hasCustomPrompt="1"/>
          </p:nvPr>
        </p:nvSpPr>
        <p:spPr>
          <a:xfrm>
            <a:off x="52417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7" name="Picture Placeholder 4">
            <a:extLst>
              <a:ext uri="{FF2B5EF4-FFF2-40B4-BE49-F238E27FC236}">
                <a16:creationId xmlns:a16="http://schemas.microsoft.com/office/drawing/2014/main" id="{4C5C7401-B602-E348-9FA1-326B0C408A84}"/>
              </a:ext>
            </a:extLst>
          </p:cNvPr>
          <p:cNvSpPr>
            <a:spLocks noGrp="1"/>
          </p:cNvSpPr>
          <p:nvPr>
            <p:ph type="pic" sz="quarter" idx="48"/>
          </p:nvPr>
        </p:nvSpPr>
        <p:spPr>
          <a:xfrm>
            <a:off x="8171656" y="890588"/>
            <a:ext cx="4017962" cy="2822575"/>
          </a:xfrm>
          <a:solidFill>
            <a:schemeClr val="bg1"/>
          </a:solidFill>
        </p:spPr>
        <p:txBody>
          <a:bodyPr/>
          <a:lstStyle>
            <a:lvl1pPr marL="6350" indent="0" algn="ctr">
              <a:buFontTx/>
              <a:buNone/>
              <a:defRPr/>
            </a:lvl1pPr>
          </a:lstStyle>
          <a:p>
            <a:endParaRPr lang="en-US" dirty="0"/>
          </a:p>
        </p:txBody>
      </p:sp>
      <p:sp>
        <p:nvSpPr>
          <p:cNvPr id="21" name="Image_Caption 4">
            <a:extLst>
              <a:ext uri="{FF2B5EF4-FFF2-40B4-BE49-F238E27FC236}">
                <a16:creationId xmlns:a16="http://schemas.microsoft.com/office/drawing/2014/main" id="{5AB450AD-F789-564D-8046-E2973620FD92}"/>
              </a:ext>
            </a:extLst>
          </p:cNvPr>
          <p:cNvSpPr>
            <a:spLocks noGrp="1"/>
          </p:cNvSpPr>
          <p:nvPr>
            <p:ph type="body" sz="quarter" idx="51" hasCustomPrompt="1"/>
          </p:nvPr>
        </p:nvSpPr>
        <p:spPr>
          <a:xfrm>
            <a:off x="9326563" y="3243184"/>
            <a:ext cx="2862262" cy="324178"/>
          </a:xfrm>
          <a:solidFill>
            <a:schemeClr val="bg1"/>
          </a:solidFill>
        </p:spPr>
        <p:txBody>
          <a:bodyPr lIns="0" tIns="36000" rIns="251999" bIns="72000" anchor="b" anchorCtr="0">
            <a:spAutoFit/>
          </a:bodyPr>
          <a:lstStyle>
            <a:lvl1pPr marL="6350" indent="0" algn="r">
              <a:buFontTx/>
              <a:buNone/>
              <a:defRPr sz="1200"/>
            </a:lvl1pPr>
          </a:lstStyle>
          <a:p>
            <a:pPr lvl="0"/>
            <a:r>
              <a:rPr lang="en-GB" dirty="0"/>
              <a:t>Insert image caption here</a:t>
            </a:r>
          </a:p>
        </p:txBody>
      </p:sp>
      <p:sp>
        <p:nvSpPr>
          <p:cNvPr id="11" name="Picture Placeholder 5">
            <a:extLst>
              <a:ext uri="{FF2B5EF4-FFF2-40B4-BE49-F238E27FC236}">
                <a16:creationId xmlns:a16="http://schemas.microsoft.com/office/drawing/2014/main" id="{98B438B0-923A-D344-BB96-1E1293FEE953}"/>
              </a:ext>
            </a:extLst>
          </p:cNvPr>
          <p:cNvSpPr>
            <a:spLocks noGrp="1"/>
          </p:cNvSpPr>
          <p:nvPr>
            <p:ph type="pic" sz="quarter" idx="50"/>
          </p:nvPr>
        </p:nvSpPr>
        <p:spPr>
          <a:xfrm>
            <a:off x="8171656" y="3781425"/>
            <a:ext cx="4017962" cy="2822575"/>
          </a:xfrm>
        </p:spPr>
        <p:txBody>
          <a:bodyPr/>
          <a:lstStyle>
            <a:lvl1pPr marL="6350" indent="0" algn="ctr">
              <a:buFontTx/>
              <a:buNone/>
              <a:defRPr/>
            </a:lvl1pPr>
          </a:lstStyle>
          <a:p>
            <a:endParaRPr lang="en-US" dirty="0"/>
          </a:p>
        </p:txBody>
      </p:sp>
      <p:sp>
        <p:nvSpPr>
          <p:cNvPr id="23" name="Image_Caption 5">
            <a:extLst>
              <a:ext uri="{FF2B5EF4-FFF2-40B4-BE49-F238E27FC236}">
                <a16:creationId xmlns:a16="http://schemas.microsoft.com/office/drawing/2014/main" id="{D3549A48-91FA-794D-A48D-ACF79A20F7DE}"/>
              </a:ext>
            </a:extLst>
          </p:cNvPr>
          <p:cNvSpPr>
            <a:spLocks noGrp="1"/>
          </p:cNvSpPr>
          <p:nvPr>
            <p:ph type="body" sz="quarter" idx="52" hasCustomPrompt="1"/>
          </p:nvPr>
        </p:nvSpPr>
        <p:spPr>
          <a:xfrm>
            <a:off x="9326563" y="6134197"/>
            <a:ext cx="2865437" cy="324178"/>
          </a:xfrm>
          <a:solidFill>
            <a:schemeClr val="bg1"/>
          </a:solidFill>
        </p:spPr>
        <p:txBody>
          <a:bodyPr wrap="square" lIns="0" tIns="36000" rIns="251999" bIns="72000" anchor="b" anchorCtr="0">
            <a:spAutoFit/>
          </a:bodyPr>
          <a:lstStyle>
            <a:lvl1pPr marL="6350" indent="0" algn="r">
              <a:buFontTx/>
              <a:buNone/>
              <a:defRPr sz="1200"/>
            </a:lvl1pPr>
          </a:lstStyle>
          <a:p>
            <a:pPr lvl="0"/>
            <a:r>
              <a:rPr lang="en-GB" dirty="0"/>
              <a:t>Insert image caption here</a:t>
            </a:r>
          </a:p>
        </p:txBody>
      </p:sp>
      <p:sp>
        <p:nvSpPr>
          <p:cNvPr id="6" name="Slide Number">
            <a:extLst>
              <a:ext uri="{FF2B5EF4-FFF2-40B4-BE49-F238E27FC236}">
                <a16:creationId xmlns:a16="http://schemas.microsoft.com/office/drawing/2014/main" id="{1DFD619F-E9C0-804F-8D75-3339F1C38F53}"/>
              </a:ext>
            </a:extLst>
          </p:cNvPr>
          <p:cNvSpPr>
            <a:spLocks noGrp="1"/>
          </p:cNvSpPr>
          <p:nvPr>
            <p:ph type="sldNum" sz="quarter" idx="46"/>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821835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 Images">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2FD2AB6B-38F4-0849-BB0F-26EBCB570BA8}"/>
              </a:ext>
            </a:extLst>
          </p:cNvPr>
          <p:cNvSpPr>
            <a:spLocks noGrp="1"/>
          </p:cNvSpPr>
          <p:nvPr>
            <p:ph type="title" hasCustomPrompt="1"/>
          </p:nvPr>
        </p:nvSpPr>
        <p:spPr/>
        <p:txBody>
          <a:bodyPr/>
          <a:lstStyle/>
          <a:p>
            <a:r>
              <a:rPr lang="en-GB" dirty="0"/>
              <a:t>PowerPoint slide description here</a:t>
            </a:r>
            <a:endParaRPr lang="en-US" dirty="0"/>
          </a:p>
        </p:txBody>
      </p:sp>
      <p:sp>
        <p:nvSpPr>
          <p:cNvPr id="3" name="Picture Placeholder 1">
            <a:extLst>
              <a:ext uri="{FF2B5EF4-FFF2-40B4-BE49-F238E27FC236}">
                <a16:creationId xmlns:a16="http://schemas.microsoft.com/office/drawing/2014/main" id="{CE8E0407-46FE-134C-A5EB-A1421349DA0B}"/>
              </a:ext>
            </a:extLst>
          </p:cNvPr>
          <p:cNvSpPr>
            <a:spLocks noGrp="1"/>
          </p:cNvSpPr>
          <p:nvPr>
            <p:ph type="pic" sz="quarter" idx="47"/>
          </p:nvPr>
        </p:nvSpPr>
        <p:spPr>
          <a:xfrm>
            <a:off x="0" y="890588"/>
            <a:ext cx="2995200" cy="2822575"/>
          </a:xfrm>
        </p:spPr>
        <p:txBody>
          <a:bodyPr/>
          <a:lstStyle>
            <a:lvl1pPr marL="6350" indent="0" algn="ctr">
              <a:buFontTx/>
              <a:buNone/>
              <a:defRPr/>
            </a:lvl1pPr>
          </a:lstStyle>
          <a:p>
            <a:endParaRPr lang="en-US"/>
          </a:p>
        </p:txBody>
      </p:sp>
      <p:sp>
        <p:nvSpPr>
          <p:cNvPr id="18" name="Image_Caption 1">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016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8E5628C3-E97E-0E42-8B96-49A48CA44E40}"/>
              </a:ext>
            </a:extLst>
          </p:cNvPr>
          <p:cNvSpPr>
            <a:spLocks noGrp="1"/>
          </p:cNvSpPr>
          <p:nvPr>
            <p:ph type="pic" sz="quarter" idx="48"/>
          </p:nvPr>
        </p:nvSpPr>
        <p:spPr>
          <a:xfrm>
            <a:off x="3067200" y="890588"/>
            <a:ext cx="2995200" cy="2822575"/>
          </a:xfrm>
        </p:spPr>
        <p:txBody>
          <a:bodyPr/>
          <a:lstStyle>
            <a:lvl1pPr marL="6350" indent="0" algn="ctr">
              <a:buFontTx/>
              <a:buNone/>
              <a:defRPr/>
            </a:lvl1pPr>
          </a:lstStyle>
          <a:p>
            <a:endParaRPr lang="en-US"/>
          </a:p>
        </p:txBody>
      </p:sp>
      <p:sp>
        <p:nvSpPr>
          <p:cNvPr id="17" name="Image_Caption 2">
            <a:extLst>
              <a:ext uri="{FF2B5EF4-FFF2-40B4-BE49-F238E27FC236}">
                <a16:creationId xmlns:a16="http://schemas.microsoft.com/office/drawing/2014/main" id="{650A4448-9254-4147-A204-9F1E2D247446}"/>
              </a:ext>
            </a:extLst>
          </p:cNvPr>
          <p:cNvSpPr>
            <a:spLocks noGrp="1"/>
          </p:cNvSpPr>
          <p:nvPr>
            <p:ph type="body" sz="quarter" idx="49" hasCustomPrompt="1"/>
          </p:nvPr>
        </p:nvSpPr>
        <p:spPr>
          <a:xfrm>
            <a:off x="35688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9" name="Picture Placeholder 3">
            <a:extLst>
              <a:ext uri="{FF2B5EF4-FFF2-40B4-BE49-F238E27FC236}">
                <a16:creationId xmlns:a16="http://schemas.microsoft.com/office/drawing/2014/main" id="{2C8A29F9-D47B-3845-867C-03229EC596F5}"/>
              </a:ext>
            </a:extLst>
          </p:cNvPr>
          <p:cNvSpPr>
            <a:spLocks noGrp="1"/>
          </p:cNvSpPr>
          <p:nvPr>
            <p:ph type="pic" sz="quarter" idx="50"/>
          </p:nvPr>
        </p:nvSpPr>
        <p:spPr>
          <a:xfrm>
            <a:off x="6134400" y="890588"/>
            <a:ext cx="2995200" cy="2822575"/>
          </a:xfrm>
        </p:spPr>
        <p:txBody>
          <a:bodyPr/>
          <a:lstStyle>
            <a:lvl1pPr marL="6350" indent="0" algn="ctr">
              <a:buFontTx/>
              <a:buNone/>
              <a:defRPr/>
            </a:lvl1pPr>
          </a:lstStyle>
          <a:p>
            <a:endParaRPr lang="en-US"/>
          </a:p>
        </p:txBody>
      </p:sp>
      <p:sp>
        <p:nvSpPr>
          <p:cNvPr id="20" name="Image_Caption 3">
            <a:extLst>
              <a:ext uri="{FF2B5EF4-FFF2-40B4-BE49-F238E27FC236}">
                <a16:creationId xmlns:a16="http://schemas.microsoft.com/office/drawing/2014/main" id="{2831C12D-5883-954D-976E-7988ED86C580}"/>
              </a:ext>
            </a:extLst>
          </p:cNvPr>
          <p:cNvSpPr>
            <a:spLocks noGrp="1"/>
          </p:cNvSpPr>
          <p:nvPr>
            <p:ph type="body" sz="quarter" idx="51" hasCustomPrompt="1"/>
          </p:nvPr>
        </p:nvSpPr>
        <p:spPr>
          <a:xfrm>
            <a:off x="66360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2" name="Picture Placeholder 4">
            <a:extLst>
              <a:ext uri="{FF2B5EF4-FFF2-40B4-BE49-F238E27FC236}">
                <a16:creationId xmlns:a16="http://schemas.microsoft.com/office/drawing/2014/main" id="{E0CE9459-AA13-694B-B56E-396874D19FA7}"/>
              </a:ext>
            </a:extLst>
          </p:cNvPr>
          <p:cNvSpPr>
            <a:spLocks noGrp="1"/>
          </p:cNvSpPr>
          <p:nvPr>
            <p:ph type="pic" sz="quarter" idx="52"/>
          </p:nvPr>
        </p:nvSpPr>
        <p:spPr>
          <a:xfrm>
            <a:off x="9196800" y="890587"/>
            <a:ext cx="2995200" cy="2822575"/>
          </a:xfrm>
        </p:spPr>
        <p:txBody>
          <a:bodyPr/>
          <a:lstStyle>
            <a:lvl1pPr marL="6350" indent="0" algn="ctr">
              <a:buFontTx/>
              <a:buNone/>
              <a:defRPr/>
            </a:lvl1pPr>
          </a:lstStyle>
          <a:p>
            <a:endParaRPr lang="en-US"/>
          </a:p>
        </p:txBody>
      </p:sp>
      <p:sp>
        <p:nvSpPr>
          <p:cNvPr id="24" name="Image_Caption 4">
            <a:extLst>
              <a:ext uri="{FF2B5EF4-FFF2-40B4-BE49-F238E27FC236}">
                <a16:creationId xmlns:a16="http://schemas.microsoft.com/office/drawing/2014/main" id="{E8CF8A0E-5D06-EB46-BEE5-DE0912DA990B}"/>
              </a:ext>
            </a:extLst>
          </p:cNvPr>
          <p:cNvSpPr>
            <a:spLocks noGrp="1"/>
          </p:cNvSpPr>
          <p:nvPr>
            <p:ph type="body" sz="quarter" idx="53" hasCustomPrompt="1"/>
          </p:nvPr>
        </p:nvSpPr>
        <p:spPr>
          <a:xfrm>
            <a:off x="9698450" y="3243183"/>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5" name="Picture Placeholder 5">
            <a:extLst>
              <a:ext uri="{FF2B5EF4-FFF2-40B4-BE49-F238E27FC236}">
                <a16:creationId xmlns:a16="http://schemas.microsoft.com/office/drawing/2014/main" id="{576BE624-AB30-D146-A519-002083E8BEA9}"/>
              </a:ext>
            </a:extLst>
          </p:cNvPr>
          <p:cNvSpPr>
            <a:spLocks noGrp="1"/>
          </p:cNvSpPr>
          <p:nvPr>
            <p:ph type="pic" sz="quarter" idx="54"/>
          </p:nvPr>
        </p:nvSpPr>
        <p:spPr>
          <a:xfrm>
            <a:off x="0" y="3781425"/>
            <a:ext cx="2995200" cy="2822575"/>
          </a:xfrm>
        </p:spPr>
        <p:txBody>
          <a:bodyPr/>
          <a:lstStyle>
            <a:lvl1pPr marL="6350" indent="0" algn="ctr">
              <a:buFontTx/>
              <a:buNone/>
              <a:defRPr/>
            </a:lvl1pPr>
          </a:lstStyle>
          <a:p>
            <a:endParaRPr lang="en-US"/>
          </a:p>
        </p:txBody>
      </p:sp>
      <p:sp>
        <p:nvSpPr>
          <p:cNvPr id="26" name="Image_Caption 5">
            <a:extLst>
              <a:ext uri="{FF2B5EF4-FFF2-40B4-BE49-F238E27FC236}">
                <a16:creationId xmlns:a16="http://schemas.microsoft.com/office/drawing/2014/main" id="{A48FE71E-44E3-CC41-979D-D74890C4AB2B}"/>
              </a:ext>
            </a:extLst>
          </p:cNvPr>
          <p:cNvSpPr>
            <a:spLocks noGrp="1"/>
          </p:cNvSpPr>
          <p:nvPr>
            <p:ph type="body" sz="quarter" idx="55" hasCustomPrompt="1"/>
          </p:nvPr>
        </p:nvSpPr>
        <p:spPr>
          <a:xfrm>
            <a:off x="5016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8" name="Picture Placeholder 6">
            <a:extLst>
              <a:ext uri="{FF2B5EF4-FFF2-40B4-BE49-F238E27FC236}">
                <a16:creationId xmlns:a16="http://schemas.microsoft.com/office/drawing/2014/main" id="{B30F3EEA-EE8E-E540-A490-292CACC88293}"/>
              </a:ext>
            </a:extLst>
          </p:cNvPr>
          <p:cNvSpPr>
            <a:spLocks noGrp="1"/>
          </p:cNvSpPr>
          <p:nvPr>
            <p:ph type="pic" sz="quarter" idx="56"/>
          </p:nvPr>
        </p:nvSpPr>
        <p:spPr>
          <a:xfrm>
            <a:off x="3067200" y="3781425"/>
            <a:ext cx="2995200" cy="2822575"/>
          </a:xfrm>
        </p:spPr>
        <p:txBody>
          <a:bodyPr/>
          <a:lstStyle>
            <a:lvl1pPr marL="6350" indent="0" algn="ctr">
              <a:buFontTx/>
              <a:buNone/>
              <a:defRPr/>
            </a:lvl1pPr>
          </a:lstStyle>
          <a:p>
            <a:endParaRPr lang="en-US"/>
          </a:p>
        </p:txBody>
      </p:sp>
      <p:sp>
        <p:nvSpPr>
          <p:cNvPr id="29" name="Image_Caption 6">
            <a:extLst>
              <a:ext uri="{FF2B5EF4-FFF2-40B4-BE49-F238E27FC236}">
                <a16:creationId xmlns:a16="http://schemas.microsoft.com/office/drawing/2014/main" id="{EC59CCA3-D9C7-7346-A272-F2028074C58F}"/>
              </a:ext>
            </a:extLst>
          </p:cNvPr>
          <p:cNvSpPr>
            <a:spLocks noGrp="1"/>
          </p:cNvSpPr>
          <p:nvPr>
            <p:ph type="body" sz="quarter" idx="57" hasCustomPrompt="1"/>
          </p:nvPr>
        </p:nvSpPr>
        <p:spPr>
          <a:xfrm>
            <a:off x="35688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0" name="Picture Placeholder 7">
            <a:extLst>
              <a:ext uri="{FF2B5EF4-FFF2-40B4-BE49-F238E27FC236}">
                <a16:creationId xmlns:a16="http://schemas.microsoft.com/office/drawing/2014/main" id="{84C7FCD2-B82E-FC4C-8160-F2D38232EF3D}"/>
              </a:ext>
            </a:extLst>
          </p:cNvPr>
          <p:cNvSpPr>
            <a:spLocks noGrp="1"/>
          </p:cNvSpPr>
          <p:nvPr>
            <p:ph type="pic" sz="quarter" idx="58"/>
          </p:nvPr>
        </p:nvSpPr>
        <p:spPr>
          <a:xfrm>
            <a:off x="6134400" y="3781425"/>
            <a:ext cx="2995200" cy="2822575"/>
          </a:xfrm>
        </p:spPr>
        <p:txBody>
          <a:bodyPr/>
          <a:lstStyle>
            <a:lvl1pPr marL="6350" indent="0" algn="ctr">
              <a:buFontTx/>
              <a:buNone/>
              <a:defRPr/>
            </a:lvl1pPr>
          </a:lstStyle>
          <a:p>
            <a:endParaRPr lang="en-US"/>
          </a:p>
        </p:txBody>
      </p:sp>
      <p:sp>
        <p:nvSpPr>
          <p:cNvPr id="31" name="Image_Caption 7">
            <a:extLst>
              <a:ext uri="{FF2B5EF4-FFF2-40B4-BE49-F238E27FC236}">
                <a16:creationId xmlns:a16="http://schemas.microsoft.com/office/drawing/2014/main" id="{7285050C-E073-0046-B167-BC52645539FB}"/>
              </a:ext>
            </a:extLst>
          </p:cNvPr>
          <p:cNvSpPr>
            <a:spLocks noGrp="1"/>
          </p:cNvSpPr>
          <p:nvPr>
            <p:ph type="body" sz="quarter" idx="59" hasCustomPrompt="1"/>
          </p:nvPr>
        </p:nvSpPr>
        <p:spPr>
          <a:xfrm>
            <a:off x="66360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2" name="Picture Placeholder 8">
            <a:extLst>
              <a:ext uri="{FF2B5EF4-FFF2-40B4-BE49-F238E27FC236}">
                <a16:creationId xmlns:a16="http://schemas.microsoft.com/office/drawing/2014/main" id="{1EF650E8-1577-0745-AFB0-DB5615DE9193}"/>
              </a:ext>
            </a:extLst>
          </p:cNvPr>
          <p:cNvSpPr>
            <a:spLocks noGrp="1"/>
          </p:cNvSpPr>
          <p:nvPr>
            <p:ph type="pic" sz="quarter" idx="60"/>
          </p:nvPr>
        </p:nvSpPr>
        <p:spPr>
          <a:xfrm>
            <a:off x="9196800" y="3781424"/>
            <a:ext cx="2995200" cy="2822575"/>
          </a:xfrm>
        </p:spPr>
        <p:txBody>
          <a:bodyPr/>
          <a:lstStyle>
            <a:lvl1pPr marL="6350" indent="0" algn="ctr">
              <a:buFontTx/>
              <a:buNone/>
              <a:defRPr/>
            </a:lvl1pPr>
          </a:lstStyle>
          <a:p>
            <a:endParaRPr lang="en-US"/>
          </a:p>
        </p:txBody>
      </p:sp>
      <p:sp>
        <p:nvSpPr>
          <p:cNvPr id="33" name="Image_Caption 8">
            <a:extLst>
              <a:ext uri="{FF2B5EF4-FFF2-40B4-BE49-F238E27FC236}">
                <a16:creationId xmlns:a16="http://schemas.microsoft.com/office/drawing/2014/main" id="{A4D2CE44-C98F-8F42-B770-4658491F5163}"/>
              </a:ext>
            </a:extLst>
          </p:cNvPr>
          <p:cNvSpPr>
            <a:spLocks noGrp="1"/>
          </p:cNvSpPr>
          <p:nvPr>
            <p:ph type="body" sz="quarter" idx="61" hasCustomPrompt="1"/>
          </p:nvPr>
        </p:nvSpPr>
        <p:spPr>
          <a:xfrm>
            <a:off x="9698450" y="6134020"/>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6BBEE3C4-4A6B-EF47-BF0F-7EB67A8CDA28}"/>
              </a:ext>
            </a:extLst>
          </p:cNvPr>
          <p:cNvSpPr>
            <a:spLocks noGrp="1"/>
          </p:cNvSpPr>
          <p:nvPr>
            <p:ph type="sldNum" sz="quarter" idx="62"/>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79390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Colour Gradient">
    <p:bg>
      <p:bgPr>
        <a:solidFill>
          <a:srgbClr val="007A87"/>
        </a:solidFill>
        <a:effectLst/>
      </p:bgPr>
    </p:bg>
    <p:spTree>
      <p:nvGrpSpPr>
        <p:cNvPr id="1" name=""/>
        <p:cNvGrpSpPr/>
        <p:nvPr/>
      </p:nvGrpSpPr>
      <p:grpSpPr>
        <a:xfrm>
          <a:off x="0" y="0"/>
          <a:ext cx="0" cy="0"/>
          <a:chOff x="0" y="0"/>
          <a:chExt cx="0" cy="0"/>
        </a:xfrm>
      </p:grpSpPr>
      <p:pic>
        <p:nvPicPr>
          <p:cNvPr id="7" name="UoE_Logo_EBS_White" descr="Graphical user interface&#10;&#10;Description automatically generated">
            <a:extLst>
              <a:ext uri="{FF2B5EF4-FFF2-40B4-BE49-F238E27FC236}">
                <a16:creationId xmlns:a16="http://schemas.microsoft.com/office/drawing/2014/main" id="{8A63B2E7-CE89-D446-8FCE-2D1BC52CE38D}"/>
              </a:ext>
            </a:extLst>
          </p:cNvPr>
          <p:cNvPicPr>
            <a:picLocks noChangeAspect="1"/>
          </p:cNvPicPr>
          <p:nvPr userDrawn="1"/>
        </p:nvPicPr>
        <p:blipFill>
          <a:blip r:embed="rId2"/>
          <a:stretch>
            <a:fillRect/>
          </a:stretch>
        </p:blipFill>
        <p:spPr>
          <a:xfrm>
            <a:off x="-1" y="1388"/>
            <a:ext cx="2791413" cy="889200"/>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dirty="0">
                <a:solidFill>
                  <a:schemeClr val="bg1"/>
                </a:solidFill>
                <a:latin typeface="+mj-lt"/>
              </a:rPr>
            </a:br>
            <a:r>
              <a:rPr lang="en-GB" sz="5000" dirty="0">
                <a:solidFill>
                  <a:schemeClr val="bg1"/>
                </a:solidFill>
                <a:latin typeface="+mj-lt"/>
              </a:rPr>
              <a:t>questions?</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69803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Grey">
    <p:bg>
      <p:bgPr>
        <a:solidFill>
          <a:schemeClr val="accent2"/>
        </a:solidFill>
        <a:effectLst/>
      </p:bgPr>
    </p:bg>
    <p:spTree>
      <p:nvGrpSpPr>
        <p:cNvPr id="1" name=""/>
        <p:cNvGrpSpPr/>
        <p:nvPr/>
      </p:nvGrpSpPr>
      <p:grpSpPr>
        <a:xfrm>
          <a:off x="0" y="0"/>
          <a:ext cx="0" cy="0"/>
          <a:chOff x="0" y="0"/>
          <a:chExt cx="0" cy="0"/>
        </a:xfrm>
      </p:grpSpPr>
      <p:pic>
        <p:nvPicPr>
          <p:cNvPr id="8" name="UoE_Logo_EBS_White" descr="Graphical user interface&#10;&#10;Description automatically generated">
            <a:extLst>
              <a:ext uri="{FF2B5EF4-FFF2-40B4-BE49-F238E27FC236}">
                <a16:creationId xmlns:a16="http://schemas.microsoft.com/office/drawing/2014/main" id="{DD7C6152-12A0-A44F-9811-FE4ADB9222D9}"/>
              </a:ext>
            </a:extLst>
          </p:cNvPr>
          <p:cNvPicPr>
            <a:picLocks noChangeAspect="1"/>
          </p:cNvPicPr>
          <p:nvPr userDrawn="1"/>
        </p:nvPicPr>
        <p:blipFill>
          <a:blip r:embed="rId2"/>
          <a:stretch>
            <a:fillRect/>
          </a:stretch>
        </p:blipFill>
        <p:spPr>
          <a:xfrm>
            <a:off x="-1" y="1388"/>
            <a:ext cx="2791413" cy="889200"/>
          </a:xfrm>
          <a:prstGeom prst="rect">
            <a:avLst/>
          </a:prstGeom>
        </p:spPr>
      </p:pic>
      <p:pic>
        <p:nvPicPr>
          <p:cNvPr id="7" name="Open_Box_Graphic">
            <a:extLst>
              <a:ext uri="{FF2B5EF4-FFF2-40B4-BE49-F238E27FC236}">
                <a16:creationId xmlns:a16="http://schemas.microsoft.com/office/drawing/2014/main" id="{504F13F4-381E-C04E-B6F7-4117ACE47CF3}"/>
              </a:ext>
            </a:extLst>
          </p:cNvPr>
          <p:cNvPicPr>
            <a:picLocks noChangeAspect="1"/>
          </p:cNvPicPr>
          <p:nvPr userDrawn="1"/>
        </p:nvPicPr>
        <p:blipFill>
          <a:blip r:embed="rId3"/>
          <a:stretch>
            <a:fillRect/>
          </a:stretch>
        </p:blipFill>
        <p:spPr>
          <a:xfrm>
            <a:off x="907237" y="2022850"/>
            <a:ext cx="2843124" cy="2847600"/>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a:solidFill>
                  <a:schemeClr val="bg1"/>
                </a:solidFill>
                <a:latin typeface="+mj-lt"/>
              </a:rPr>
            </a:br>
            <a:r>
              <a:rPr lang="en-GB" sz="5000">
                <a:solidFill>
                  <a:schemeClr val="bg1"/>
                </a:solidFill>
                <a:latin typeface="+mj-lt"/>
              </a:rPr>
              <a:t>questions</a:t>
            </a:r>
            <a:r>
              <a:rPr lang="en-GB" sz="5000" dirty="0">
                <a:solidFill>
                  <a:schemeClr val="bg1"/>
                </a:solidFill>
                <a:latin typeface="+mj-lt"/>
              </a:rPr>
              <a:t>?</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501015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Colour Gradient">
    <p:bg>
      <p:bgPr>
        <a:solidFill>
          <a:srgbClr val="007A87"/>
        </a:solidFill>
        <a:effectLst/>
      </p:bgPr>
    </p:bg>
    <p:spTree>
      <p:nvGrpSpPr>
        <p:cNvPr id="1" name=""/>
        <p:cNvGrpSpPr/>
        <p:nvPr/>
      </p:nvGrpSpPr>
      <p:grpSpPr>
        <a:xfrm>
          <a:off x="0" y="0"/>
          <a:ext cx="0" cy="0"/>
          <a:chOff x="0" y="0"/>
          <a:chExt cx="0" cy="0"/>
        </a:xfrm>
      </p:grpSpPr>
      <p:pic>
        <p:nvPicPr>
          <p:cNvPr id="7" name="UoE_Logo_EBS_White" descr="Graphical user interface&#10;&#10;Description automatically generated">
            <a:extLst>
              <a:ext uri="{FF2B5EF4-FFF2-40B4-BE49-F238E27FC236}">
                <a16:creationId xmlns:a16="http://schemas.microsoft.com/office/drawing/2014/main" id="{99421971-18B7-7E48-B71F-10C62CD46865}"/>
              </a:ext>
            </a:extLst>
          </p:cNvPr>
          <p:cNvPicPr>
            <a:picLocks noChangeAspect="1"/>
          </p:cNvPicPr>
          <p:nvPr userDrawn="1"/>
        </p:nvPicPr>
        <p:blipFill>
          <a:blip r:embed="rId2"/>
          <a:stretch>
            <a:fillRect/>
          </a:stretch>
        </p:blipFill>
        <p:spPr>
          <a:xfrm>
            <a:off x="-1" y="1388"/>
            <a:ext cx="2791413" cy="889200"/>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4143811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Grey">
    <p:bg>
      <p:bgPr>
        <a:solidFill>
          <a:schemeClr val="accent2"/>
        </a:solidFill>
        <a:effectLst/>
      </p:bgPr>
    </p:bg>
    <p:spTree>
      <p:nvGrpSpPr>
        <p:cNvPr id="1" name=""/>
        <p:cNvGrpSpPr/>
        <p:nvPr/>
      </p:nvGrpSpPr>
      <p:grpSpPr>
        <a:xfrm>
          <a:off x="0" y="0"/>
          <a:ext cx="0" cy="0"/>
          <a:chOff x="0" y="0"/>
          <a:chExt cx="0" cy="0"/>
        </a:xfrm>
      </p:grpSpPr>
      <p:pic>
        <p:nvPicPr>
          <p:cNvPr id="8" name="UoE_Logo_EBS_White" descr="Graphical user interface&#10;&#10;Description automatically generated">
            <a:extLst>
              <a:ext uri="{FF2B5EF4-FFF2-40B4-BE49-F238E27FC236}">
                <a16:creationId xmlns:a16="http://schemas.microsoft.com/office/drawing/2014/main" id="{E3C7BA39-C76E-A149-A404-D25F48020887}"/>
              </a:ext>
            </a:extLst>
          </p:cNvPr>
          <p:cNvPicPr>
            <a:picLocks noChangeAspect="1"/>
          </p:cNvPicPr>
          <p:nvPr userDrawn="1"/>
        </p:nvPicPr>
        <p:blipFill>
          <a:blip r:embed="rId2"/>
          <a:stretch>
            <a:fillRect/>
          </a:stretch>
        </p:blipFill>
        <p:spPr>
          <a:xfrm>
            <a:off x="-1" y="1388"/>
            <a:ext cx="2791413" cy="889200"/>
          </a:xfrm>
          <a:prstGeom prst="rect">
            <a:avLst/>
          </a:prstGeom>
        </p:spPr>
      </p:pic>
      <p:pic>
        <p:nvPicPr>
          <p:cNvPr id="7" name="Open_Box_Graphic">
            <a:extLst>
              <a:ext uri="{FF2B5EF4-FFF2-40B4-BE49-F238E27FC236}">
                <a16:creationId xmlns:a16="http://schemas.microsoft.com/office/drawing/2014/main" id="{B8427DE5-56E8-534B-8927-46BB71D23103}"/>
              </a:ext>
            </a:extLst>
          </p:cNvPr>
          <p:cNvPicPr>
            <a:picLocks noChangeAspect="1"/>
          </p:cNvPicPr>
          <p:nvPr userDrawn="1"/>
        </p:nvPicPr>
        <p:blipFill>
          <a:blip r:embed="rId3"/>
          <a:stretch>
            <a:fillRect/>
          </a:stretch>
        </p:blipFill>
        <p:spPr>
          <a:xfrm>
            <a:off x="907236" y="2022850"/>
            <a:ext cx="2843124" cy="2847600"/>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173390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image" Target="../media/image1.png"/><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UoE_Logo_EBS_Black" descr="Logo - University of Essex, Essex business School">
            <a:extLst>
              <a:ext uri="{FF2B5EF4-FFF2-40B4-BE49-F238E27FC236}">
                <a16:creationId xmlns:a16="http://schemas.microsoft.com/office/drawing/2014/main" id="{CD51AD80-123D-0645-8AC7-0FDBAAE7F221}"/>
              </a:ext>
            </a:extLst>
          </p:cNvPr>
          <p:cNvPicPr>
            <a:picLocks noChangeAspect="1"/>
          </p:cNvPicPr>
          <p:nvPr userDrawn="1"/>
        </p:nvPicPr>
        <p:blipFill>
          <a:blip r:embed="rId8"/>
          <a:stretch>
            <a:fillRect/>
          </a:stretch>
        </p:blipFill>
        <p:spPr>
          <a:xfrm>
            <a:off x="0" y="0"/>
            <a:ext cx="2791412" cy="889200"/>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272336639"/>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17" r:id="rId3"/>
    <p:sldLayoutId id="2147483872" r:id="rId4"/>
    <p:sldLayoutId id="2147483847" r:id="rId5"/>
    <p:sldLayoutId id="2147483875" r:id="rId6"/>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UoE_Logo_EBS_Black" descr="Logo - University of Essex, Essex business School">
            <a:extLst>
              <a:ext uri="{FF2B5EF4-FFF2-40B4-BE49-F238E27FC236}">
                <a16:creationId xmlns:a16="http://schemas.microsoft.com/office/drawing/2014/main" id="{85117261-13EE-FA45-BB36-A6B62439562C}"/>
              </a:ext>
            </a:extLst>
          </p:cNvPr>
          <p:cNvPicPr>
            <a:picLocks noChangeAspect="1"/>
          </p:cNvPicPr>
          <p:nvPr userDrawn="1"/>
        </p:nvPicPr>
        <p:blipFill>
          <a:blip r:embed="rId21"/>
          <a:stretch>
            <a:fillRect/>
          </a:stretch>
        </p:blipFill>
        <p:spPr>
          <a:xfrm>
            <a:off x="0" y="0"/>
            <a:ext cx="2791412" cy="889200"/>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1292576"/>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5" r:id="rId7"/>
    <p:sldLayoutId id="2147483906" r:id="rId8"/>
    <p:sldLayoutId id="2147483907" r:id="rId9"/>
    <p:sldLayoutId id="2147483908" r:id="rId10"/>
    <p:sldLayoutId id="2147483912" r:id="rId11"/>
    <p:sldLayoutId id="2147483913" r:id="rId12"/>
    <p:sldLayoutId id="2147483916" r:id="rId13"/>
    <p:sldLayoutId id="2147483917" r:id="rId14"/>
    <p:sldLayoutId id="2147483918" r:id="rId15"/>
    <p:sldLayoutId id="2147483919" r:id="rId16"/>
    <p:sldLayoutId id="2147483920" r:id="rId17"/>
    <p:sldLayoutId id="2147483921" r:id="rId18"/>
    <p:sldLayoutId id="2147483922" r:id="rId19"/>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UoE_Logo_EBS_Black" descr="Logo - University of Essex, Essex business School">
            <a:extLst>
              <a:ext uri="{FF2B5EF4-FFF2-40B4-BE49-F238E27FC236}">
                <a16:creationId xmlns:a16="http://schemas.microsoft.com/office/drawing/2014/main" id="{C614802F-0FB9-A64A-9197-A2CE1DF612A1}"/>
              </a:ext>
            </a:extLst>
          </p:cNvPr>
          <p:cNvPicPr>
            <a:picLocks noChangeAspect="1"/>
          </p:cNvPicPr>
          <p:nvPr userDrawn="1"/>
        </p:nvPicPr>
        <p:blipFill>
          <a:blip r:embed="rId9"/>
          <a:stretch>
            <a:fillRect/>
          </a:stretch>
        </p:blipFill>
        <p:spPr>
          <a:xfrm>
            <a:off x="0" y="0"/>
            <a:ext cx="2791412" cy="889200"/>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749079145"/>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6" r:id="rId3"/>
    <p:sldLayoutId id="2147483947" r:id="rId4"/>
    <p:sldLayoutId id="2147483948" r:id="rId5"/>
    <p:sldLayoutId id="2147483951" r:id="rId6"/>
    <p:sldLayoutId id="2147483952" r:id="rId7"/>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UoE_Logo_EBS_Black" descr="Logo - University of Essex, Essex business School">
            <a:extLst>
              <a:ext uri="{FF2B5EF4-FFF2-40B4-BE49-F238E27FC236}">
                <a16:creationId xmlns:a16="http://schemas.microsoft.com/office/drawing/2014/main" id="{348D92F6-2DBA-6547-8A07-7B7E90B578A3}"/>
              </a:ext>
            </a:extLst>
          </p:cNvPr>
          <p:cNvPicPr>
            <a:picLocks noChangeAspect="1"/>
          </p:cNvPicPr>
          <p:nvPr userDrawn="1"/>
        </p:nvPicPr>
        <p:blipFill>
          <a:blip r:embed="rId6"/>
          <a:stretch>
            <a:fillRect/>
          </a:stretch>
        </p:blipFill>
        <p:spPr>
          <a:xfrm>
            <a:off x="0" y="0"/>
            <a:ext cx="2791412" cy="889200"/>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solidFill>
            <a:srgbClr val="007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17328404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44625" y="2047893"/>
            <a:ext cx="10493375" cy="1491139"/>
          </a:xfrm>
        </p:spPr>
        <p:txBody>
          <a:bodyPr/>
          <a:lstStyle/>
          <a:p>
            <a:r>
              <a:rPr lang="en-GB" sz="2800" dirty="0">
                <a:latin typeface="Arial Black" panose="020B0A04020102020204" pitchFamily="34" charset="0"/>
                <a:ea typeface="Times New Roman" panose="02020603050405020304" pitchFamily="18" charset="0"/>
              </a:rPr>
              <a:t>Exploring Street-level Bureaucrats’ Discretion in Strategic Implementation of Policy in UK Tele-healthcare</a:t>
            </a:r>
            <a:br>
              <a:rPr lang="en-GB" sz="2800" dirty="0">
                <a:latin typeface="Arial Black" panose="020B0A04020102020204" pitchFamily="34" charset="0"/>
                <a:ea typeface="Times New Roman" panose="02020603050405020304" pitchFamily="18" charset="0"/>
              </a:rPr>
            </a:br>
            <a:r>
              <a:rPr lang="en-GB" sz="1800" b="1" dirty="0"/>
              <a:t>Transforming the Organization: </a:t>
            </a:r>
            <a:br>
              <a:rPr lang="en-GB" sz="1800" b="1" dirty="0"/>
            </a:br>
            <a:r>
              <a:rPr lang="en-GB" sz="1800" b="1" dirty="0"/>
              <a:t>The Implications of Workers Applying Different Discretionary Schemas </a:t>
            </a:r>
            <a:endParaRPr lang="en-GB" sz="2800" dirty="0"/>
          </a:p>
        </p:txBody>
      </p:sp>
      <p:sp>
        <p:nvSpPr>
          <p:cNvPr id="6" name="Subtitle 5"/>
          <p:cNvSpPr>
            <a:spLocks noGrp="1"/>
          </p:cNvSpPr>
          <p:nvPr>
            <p:ph type="subTitle" idx="1"/>
          </p:nvPr>
        </p:nvSpPr>
        <p:spPr>
          <a:xfrm>
            <a:off x="1444624" y="3672896"/>
            <a:ext cx="10493375" cy="1048035"/>
          </a:xfrm>
        </p:spPr>
        <p:txBody>
          <a:bodyPr/>
          <a:lstStyle/>
          <a:p>
            <a:r>
              <a:rPr lang="en-GB" dirty="0"/>
              <a:t>Academy of Management 2023</a:t>
            </a:r>
          </a:p>
        </p:txBody>
      </p:sp>
      <p:sp>
        <p:nvSpPr>
          <p:cNvPr id="7" name="Text Placeholder 6"/>
          <p:cNvSpPr>
            <a:spLocks noGrp="1"/>
          </p:cNvSpPr>
          <p:nvPr>
            <p:ph type="body" sz="quarter" idx="13"/>
          </p:nvPr>
        </p:nvSpPr>
        <p:spPr>
          <a:xfrm>
            <a:off x="1290003" y="4854795"/>
            <a:ext cx="2979049" cy="1049418"/>
          </a:xfrm>
        </p:spPr>
        <p:txBody>
          <a:bodyPr/>
          <a:lstStyle/>
          <a:p>
            <a:r>
              <a:rPr lang="en-GB" dirty="0"/>
              <a:t>Dr Danielle Tucker</a:t>
            </a:r>
          </a:p>
          <a:p>
            <a:r>
              <a:rPr lang="en-GB" dirty="0"/>
              <a:t>University of Essex, UK</a:t>
            </a:r>
          </a:p>
        </p:txBody>
      </p:sp>
    </p:spTree>
    <p:extLst>
      <p:ext uri="{BB962C8B-B14F-4D97-AF65-F5344CB8AC3E}">
        <p14:creationId xmlns:p14="http://schemas.microsoft.com/office/powerpoint/2010/main" val="1005371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6A78-B466-364C-DE4C-9EA5E184C0E4}"/>
              </a:ext>
            </a:extLst>
          </p:cNvPr>
          <p:cNvSpPr>
            <a:spLocks noGrp="1"/>
          </p:cNvSpPr>
          <p:nvPr>
            <p:ph type="title"/>
          </p:nvPr>
        </p:nvSpPr>
        <p:spPr/>
        <p:txBody>
          <a:bodyPr/>
          <a:lstStyle/>
          <a:p>
            <a:r>
              <a:rPr lang="en-GB" dirty="0"/>
              <a:t>Discretion and Change Management</a:t>
            </a:r>
          </a:p>
        </p:txBody>
      </p:sp>
      <p:sp>
        <p:nvSpPr>
          <p:cNvPr id="3" name="Text Placeholder 2">
            <a:extLst>
              <a:ext uri="{FF2B5EF4-FFF2-40B4-BE49-F238E27FC236}">
                <a16:creationId xmlns:a16="http://schemas.microsoft.com/office/drawing/2014/main" id="{F81E2D23-B8E4-8155-FE2A-348F4BC1DCE0}"/>
              </a:ext>
            </a:extLst>
          </p:cNvPr>
          <p:cNvSpPr>
            <a:spLocks noGrp="1"/>
          </p:cNvSpPr>
          <p:nvPr>
            <p:ph type="body" sz="quarter" idx="19"/>
          </p:nvPr>
        </p:nvSpPr>
        <p:spPr/>
        <p:txBody>
          <a:bodyPr/>
          <a:lstStyle/>
          <a:p>
            <a:r>
              <a:rPr lang="en-GB" dirty="0"/>
              <a:t>Agency and Discretion</a:t>
            </a:r>
          </a:p>
        </p:txBody>
      </p:sp>
      <p:sp>
        <p:nvSpPr>
          <p:cNvPr id="5" name="Text Placeholder 4">
            <a:extLst>
              <a:ext uri="{FF2B5EF4-FFF2-40B4-BE49-F238E27FC236}">
                <a16:creationId xmlns:a16="http://schemas.microsoft.com/office/drawing/2014/main" id="{A36BE32C-8150-6B9F-6852-EB6CFCF02A2B}"/>
              </a:ext>
            </a:extLst>
          </p:cNvPr>
          <p:cNvSpPr>
            <a:spLocks noGrp="1"/>
          </p:cNvSpPr>
          <p:nvPr>
            <p:ph type="body" sz="quarter" idx="21"/>
          </p:nvPr>
        </p:nvSpPr>
        <p:spPr/>
        <p:txBody>
          <a:bodyPr/>
          <a:lstStyle/>
          <a:p>
            <a:r>
              <a:rPr lang="en-GB" dirty="0"/>
              <a:t>Assumption of top-down implementation of strategy with workers as passive recipients of change</a:t>
            </a:r>
          </a:p>
          <a:p>
            <a:r>
              <a:rPr lang="en-GB" dirty="0"/>
              <a:t>Clashing schemas: organisational objectives versus individual employee objectives</a:t>
            </a:r>
          </a:p>
          <a:p>
            <a:r>
              <a:rPr lang="en-GB" dirty="0"/>
              <a:t>What might discretion look like… (the good, the bad and the subversive)</a:t>
            </a:r>
          </a:p>
          <a:p>
            <a:endParaRPr lang="en-GB" dirty="0"/>
          </a:p>
        </p:txBody>
      </p:sp>
      <p:sp>
        <p:nvSpPr>
          <p:cNvPr id="6" name="Slide Number Placeholder 5">
            <a:extLst>
              <a:ext uri="{FF2B5EF4-FFF2-40B4-BE49-F238E27FC236}">
                <a16:creationId xmlns:a16="http://schemas.microsoft.com/office/drawing/2014/main" id="{2562184D-C9EC-496A-2D97-1897AA46026F}"/>
              </a:ext>
            </a:extLst>
          </p:cNvPr>
          <p:cNvSpPr>
            <a:spLocks noGrp="1"/>
          </p:cNvSpPr>
          <p:nvPr>
            <p:ph type="sldNum" sz="quarter" idx="18"/>
          </p:nvPr>
        </p:nvSpPr>
        <p:spPr/>
        <p:txBody>
          <a:bodyPr/>
          <a:lstStyle/>
          <a:p>
            <a:fld id="{D7E85FC7-13DC-D24B-89C2-5E16CAE8A885}" type="slidenum">
              <a:rPr lang="en-US" smtClean="0"/>
              <a:pPr/>
              <a:t>2</a:t>
            </a:fld>
            <a:endParaRPr lang="en-US" dirty="0"/>
          </a:p>
        </p:txBody>
      </p:sp>
    </p:spTree>
    <p:extLst>
      <p:ext uri="{BB962C8B-B14F-4D97-AF65-F5344CB8AC3E}">
        <p14:creationId xmlns:p14="http://schemas.microsoft.com/office/powerpoint/2010/main" val="2731810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reeform 1"/>
          <p:cNvSpPr>
            <a:spLocks noChangeArrowheads="1"/>
          </p:cNvSpPr>
          <p:nvPr/>
        </p:nvSpPr>
        <p:spPr bwMode="auto">
          <a:xfrm>
            <a:off x="1955801" y="863601"/>
            <a:ext cx="8416925" cy="7207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 y="1"/>
                </a:moveTo>
                <a:lnTo>
                  <a:pt x="21600" y="1"/>
                </a:lnTo>
                <a:lnTo>
                  <a:pt x="21600" y="21600"/>
                </a:lnTo>
                <a:lnTo>
                  <a:pt x="1" y="21600"/>
                </a:lnTo>
                <a:lnTo>
                  <a:pt x="1" y="1"/>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3000">
                <a:solidFill>
                  <a:schemeClr val="bg1"/>
                </a:solidFill>
                <a:latin typeface="Arial" charset="0"/>
                <a:ea typeface="ＭＳ Ｐゴシック" charset="0"/>
              </a:rPr>
              <a:t>Todays session</a:t>
            </a:r>
          </a:p>
        </p:txBody>
      </p:sp>
      <p:sp>
        <p:nvSpPr>
          <p:cNvPr id="5123" name="Freeform 2"/>
          <p:cNvSpPr>
            <a:spLocks noChangeArrowheads="1"/>
          </p:cNvSpPr>
          <p:nvPr/>
        </p:nvSpPr>
        <p:spPr bwMode="auto">
          <a:xfrm>
            <a:off x="1955801" y="1800226"/>
            <a:ext cx="8416925" cy="44735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 y="1"/>
                </a:moveTo>
                <a:lnTo>
                  <a:pt x="21600" y="1"/>
                </a:lnTo>
                <a:lnTo>
                  <a:pt x="21600" y="21600"/>
                </a:lnTo>
                <a:lnTo>
                  <a:pt x="1" y="21600"/>
                </a:lnTo>
                <a:lnTo>
                  <a:pt x="1" y="1"/>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457200" indent="-457200" eaLnBrk="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1pPr>
            <a:lvl2pPr marL="1200150" indent="-457200" eaLnBrk="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2pPr>
            <a:lvl3pPr eaLnBrk="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3pPr>
            <a:lvl4pPr eaLnBrk="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4pPr>
            <a:lvl5pPr eaLnBrk="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215900" algn="l"/>
                <a:tab pos="663575" algn="l"/>
                <a:tab pos="1112838" algn="l"/>
                <a:tab pos="1562100" algn="l"/>
                <a:tab pos="2011363" algn="l"/>
                <a:tab pos="2460625" algn="l"/>
                <a:tab pos="2909888" algn="l"/>
                <a:tab pos="3359150" algn="l"/>
                <a:tab pos="3808413" algn="l"/>
                <a:tab pos="4257675" algn="l"/>
                <a:tab pos="4706938" algn="l"/>
                <a:tab pos="5156200" algn="l"/>
                <a:tab pos="5605463" algn="l"/>
                <a:tab pos="6054725" algn="l"/>
                <a:tab pos="6503988" algn="l"/>
                <a:tab pos="6953250" algn="l"/>
                <a:tab pos="7402513" algn="l"/>
                <a:tab pos="7851775" algn="l"/>
                <a:tab pos="8301038" algn="l"/>
                <a:tab pos="8750300" algn="l"/>
                <a:tab pos="9199563" algn="l"/>
              </a:tabLst>
              <a:defRPr sz="2400">
                <a:solidFill>
                  <a:schemeClr val="tx1"/>
                </a:solidFill>
                <a:latin typeface="Arial" panose="020B0604020202020204" pitchFamily="34" charset="0"/>
                <a:ea typeface="MS PGothic" panose="020B0600070205080204" pitchFamily="34" charset="-128"/>
              </a:defRPr>
            </a:lvl9pPr>
          </a:lstStyle>
          <a:p>
            <a:pPr eaLnBrk="1">
              <a:lnSpc>
                <a:spcPts val="3600"/>
              </a:lnSpc>
              <a:spcBef>
                <a:spcPts val="1200"/>
              </a:spcBef>
              <a:spcAft>
                <a:spcPts val="600"/>
              </a:spcAft>
              <a:buClr>
                <a:srgbClr val="5B6912"/>
              </a:buClr>
              <a:buFont typeface="Arial" panose="020B0604020202020204" pitchFamily="34" charset="0"/>
              <a:buChar char="•"/>
            </a:pPr>
            <a:endParaRPr lang="en-GB" altLang="en-US" sz="3200" b="1" dirty="0">
              <a:solidFill>
                <a:srgbClr val="000000"/>
              </a:solidFill>
            </a:endParaRPr>
          </a:p>
        </p:txBody>
      </p:sp>
      <p:sp>
        <p:nvSpPr>
          <p:cNvPr id="2" name="Title 1"/>
          <p:cNvSpPr>
            <a:spLocks noGrp="1"/>
          </p:cNvSpPr>
          <p:nvPr>
            <p:ph type="title"/>
          </p:nvPr>
        </p:nvSpPr>
        <p:spPr>
          <a:xfrm>
            <a:off x="6262218" y="637746"/>
            <a:ext cx="5714994" cy="890588"/>
          </a:xfrm>
        </p:spPr>
        <p:txBody>
          <a:bodyPr/>
          <a:lstStyle/>
          <a:p>
            <a:r>
              <a:rPr lang="en-GB" sz="1100" dirty="0"/>
              <a:t>From Tucker, D. A.; Hendy, J. and Chrysanthaki, T. (2022) How does policy alienation develop? Exploring street-level bureaucrats’ agency in policy context shift in UK </a:t>
            </a:r>
            <a:r>
              <a:rPr lang="en-GB" sz="1100" dirty="0" err="1"/>
              <a:t>telehealthcare</a:t>
            </a:r>
            <a:r>
              <a:rPr lang="en-GB" sz="1100" dirty="0"/>
              <a:t>. </a:t>
            </a:r>
            <a:r>
              <a:rPr lang="en-GB" sz="1100" i="1" dirty="0"/>
              <a:t>Human Relations</a:t>
            </a:r>
            <a:r>
              <a:rPr lang="en-GB" sz="1100" dirty="0"/>
              <a:t>. 75(9), 1679–1706</a:t>
            </a:r>
          </a:p>
        </p:txBody>
      </p:sp>
      <p:grpSp>
        <p:nvGrpSpPr>
          <p:cNvPr id="6" name="Canvas 27">
            <a:extLst>
              <a:ext uri="{FF2B5EF4-FFF2-40B4-BE49-F238E27FC236}">
                <a16:creationId xmlns:a16="http://schemas.microsoft.com/office/drawing/2014/main" id="{F3EA5532-1C0D-4C8A-D44F-ABDBD04B58B1}"/>
              </a:ext>
            </a:extLst>
          </p:cNvPr>
          <p:cNvGrpSpPr/>
          <p:nvPr/>
        </p:nvGrpSpPr>
        <p:grpSpPr>
          <a:xfrm>
            <a:off x="1538605" y="651510"/>
            <a:ext cx="9114790" cy="5554980"/>
            <a:chOff x="0" y="0"/>
            <a:chExt cx="9114790" cy="5554980"/>
          </a:xfrm>
        </p:grpSpPr>
        <p:sp>
          <p:nvSpPr>
            <p:cNvPr id="7" name="Rectangle 6">
              <a:extLst>
                <a:ext uri="{FF2B5EF4-FFF2-40B4-BE49-F238E27FC236}">
                  <a16:creationId xmlns:a16="http://schemas.microsoft.com/office/drawing/2014/main" id="{07A556FD-865F-3487-FD64-E2B13AE0FB4D}"/>
                </a:ext>
              </a:extLst>
            </p:cNvPr>
            <p:cNvSpPr/>
            <p:nvPr/>
          </p:nvSpPr>
          <p:spPr>
            <a:xfrm>
              <a:off x="0" y="0"/>
              <a:ext cx="9114790" cy="5554980"/>
            </a:xfrm>
            <a:prstGeom prst="rect">
              <a:avLst/>
            </a:prstGeom>
          </p:spPr>
        </p:sp>
        <p:sp>
          <p:nvSpPr>
            <p:cNvPr id="8" name="Text Box 4">
              <a:extLst>
                <a:ext uri="{FF2B5EF4-FFF2-40B4-BE49-F238E27FC236}">
                  <a16:creationId xmlns:a16="http://schemas.microsoft.com/office/drawing/2014/main" id="{BBC16C21-9488-3542-218C-5775123F4A47}"/>
                </a:ext>
              </a:extLst>
            </p:cNvPr>
            <p:cNvSpPr txBox="1"/>
            <p:nvPr/>
          </p:nvSpPr>
          <p:spPr>
            <a:xfrm rot="16200000">
              <a:off x="-435339" y="4230706"/>
              <a:ext cx="1459143" cy="51728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Evolving group (street-level) context</a:t>
              </a:r>
              <a:endParaRPr lang="en-GB" sz="1200">
                <a:effectLst/>
                <a:ea typeface="Calibri" panose="020F0502020204030204" pitchFamily="34" charset="0"/>
                <a:cs typeface="Times New Roman" panose="02020603050405020304" pitchFamily="18" charset="0"/>
              </a:endParaRPr>
            </a:p>
          </p:txBody>
        </p:sp>
        <p:sp>
          <p:nvSpPr>
            <p:cNvPr id="9" name="Text Box 8">
              <a:extLst>
                <a:ext uri="{FF2B5EF4-FFF2-40B4-BE49-F238E27FC236}">
                  <a16:creationId xmlns:a16="http://schemas.microsoft.com/office/drawing/2014/main" id="{FDD015DF-CE95-8A8A-77C3-78A27EBBD46B}"/>
                </a:ext>
              </a:extLst>
            </p:cNvPr>
            <p:cNvSpPr txBox="1"/>
            <p:nvPr/>
          </p:nvSpPr>
          <p:spPr>
            <a:xfrm>
              <a:off x="1177047" y="818674"/>
              <a:ext cx="1250083" cy="127584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i="1">
                  <a:effectLst/>
                  <a:latin typeface="Times New Roman" panose="02020603050405020304" pitchFamily="18" charset="0"/>
                  <a:ea typeface="Calibri" panose="020F0502020204030204" pitchFamily="34" charset="0"/>
                </a:rPr>
                <a:t>Shift in definition of legitimate practice and policy outcomes</a:t>
              </a:r>
              <a:endParaRPr lang="en-GB" sz="1200">
                <a:effectLst/>
                <a:latin typeface="Times New Roman" panose="02020603050405020304" pitchFamily="18" charset="0"/>
                <a:ea typeface="Calibri" panose="020F0502020204030204" pitchFamily="34" charset="0"/>
              </a:endParaRPr>
            </a:p>
          </p:txBody>
        </p:sp>
        <p:sp>
          <p:nvSpPr>
            <p:cNvPr id="10" name="Text Box 22">
              <a:extLst>
                <a:ext uri="{FF2B5EF4-FFF2-40B4-BE49-F238E27FC236}">
                  <a16:creationId xmlns:a16="http://schemas.microsoft.com/office/drawing/2014/main" id="{EFE342AA-6216-4F7F-7127-45C2869FE8C0}"/>
                </a:ext>
              </a:extLst>
            </p:cNvPr>
            <p:cNvSpPr txBox="1"/>
            <p:nvPr/>
          </p:nvSpPr>
          <p:spPr>
            <a:xfrm rot="16200000">
              <a:off x="-519574" y="655737"/>
              <a:ext cx="1556419" cy="51727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rPr>
                <a:t>Evolving Policy (external) Context</a:t>
              </a:r>
              <a:endParaRPr lang="en-GB" sz="1200">
                <a:effectLst/>
                <a:latin typeface="Times New Roman" panose="02020603050405020304" pitchFamily="18" charset="0"/>
                <a:ea typeface="Calibri" panose="020F0502020204030204" pitchFamily="34" charset="0"/>
              </a:endParaRPr>
            </a:p>
            <a:p>
              <a:pPr algn="ctr">
                <a:lnSpc>
                  <a:spcPct val="115000"/>
                </a:lnSpc>
                <a:spcAft>
                  <a:spcPts val="1000"/>
                </a:spcAft>
              </a:pPr>
              <a:r>
                <a:rPr lang="en-GB" sz="1600">
                  <a:effectLst/>
                  <a:latin typeface="Times New Roman" panose="02020603050405020304" pitchFamily="18" charset="0"/>
                  <a:ea typeface="Calibri" panose="020F0502020204030204" pitchFamily="34" charset="0"/>
                </a:rPr>
                <a:t> </a:t>
              </a:r>
              <a:endParaRPr lang="en-GB" sz="1200">
                <a:effectLst/>
                <a:latin typeface="Times New Roman" panose="02020603050405020304" pitchFamily="18" charset="0"/>
                <a:ea typeface="Calibri" panose="020F0502020204030204" pitchFamily="34" charset="0"/>
              </a:endParaRPr>
            </a:p>
          </p:txBody>
        </p:sp>
        <p:sp>
          <p:nvSpPr>
            <p:cNvPr id="11" name="Text Box 8">
              <a:extLst>
                <a:ext uri="{FF2B5EF4-FFF2-40B4-BE49-F238E27FC236}">
                  <a16:creationId xmlns:a16="http://schemas.microsoft.com/office/drawing/2014/main" id="{6498E105-ED9D-85C0-4273-DDFF0948ACE8}"/>
                </a:ext>
              </a:extLst>
            </p:cNvPr>
            <p:cNvSpPr txBox="1"/>
            <p:nvPr/>
          </p:nvSpPr>
          <p:spPr>
            <a:xfrm>
              <a:off x="1479126" y="258854"/>
              <a:ext cx="1837666" cy="548541"/>
            </a:xfrm>
            <a:prstGeom prst="rect">
              <a:avLst/>
            </a:prstGeom>
            <a:solidFill>
              <a:schemeClr val="accent1">
                <a:lumMod val="20000"/>
                <a:lumOff val="8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a:effectLst/>
                  <a:latin typeface="Times New Roman" panose="02020603050405020304" pitchFamily="18" charset="0"/>
                  <a:ea typeface="Calibri" panose="020F0502020204030204" pitchFamily="34" charset="0"/>
                </a:rPr>
                <a:t>Shift in policy agenda and meaning </a:t>
              </a:r>
            </a:p>
          </p:txBody>
        </p:sp>
        <p:sp>
          <p:nvSpPr>
            <p:cNvPr id="12" name="Text Box 8">
              <a:extLst>
                <a:ext uri="{FF2B5EF4-FFF2-40B4-BE49-F238E27FC236}">
                  <a16:creationId xmlns:a16="http://schemas.microsoft.com/office/drawing/2014/main" id="{2B51A474-A3A0-BA7D-C7D5-79AABE0133A0}"/>
                </a:ext>
              </a:extLst>
            </p:cNvPr>
            <p:cNvSpPr txBox="1"/>
            <p:nvPr/>
          </p:nvSpPr>
          <p:spPr>
            <a:xfrm>
              <a:off x="1761225" y="4055265"/>
              <a:ext cx="1301949" cy="730097"/>
            </a:xfrm>
            <a:prstGeom prst="rect">
              <a:avLst/>
            </a:prstGeom>
            <a:solidFill>
              <a:schemeClr val="accent1">
                <a:lumMod val="20000"/>
                <a:lumOff val="8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a:effectLst/>
                  <a:latin typeface="Times New Roman" panose="02020603050405020304" pitchFamily="18" charset="0"/>
                  <a:ea typeface="Calibri" panose="020F0502020204030204" pitchFamily="34" charset="0"/>
                </a:rPr>
                <a:t>Changes in organizational relationships</a:t>
              </a:r>
            </a:p>
          </p:txBody>
        </p:sp>
        <p:sp>
          <p:nvSpPr>
            <p:cNvPr id="13" name="Text Box 8">
              <a:extLst>
                <a:ext uri="{FF2B5EF4-FFF2-40B4-BE49-F238E27FC236}">
                  <a16:creationId xmlns:a16="http://schemas.microsoft.com/office/drawing/2014/main" id="{22183021-E6B3-8014-78E3-EA2B1BD87609}"/>
                </a:ext>
              </a:extLst>
            </p:cNvPr>
            <p:cNvSpPr txBox="1"/>
            <p:nvPr/>
          </p:nvSpPr>
          <p:spPr>
            <a:xfrm>
              <a:off x="1682542" y="2075279"/>
              <a:ext cx="1437987" cy="726263"/>
            </a:xfrm>
            <a:prstGeom prst="rect">
              <a:avLst/>
            </a:prstGeom>
            <a:solidFill>
              <a:schemeClr val="accent1">
                <a:lumMod val="20000"/>
                <a:lumOff val="8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a:effectLst/>
                  <a:latin typeface="Times New Roman" panose="02020603050405020304" pitchFamily="18" charset="0"/>
                  <a:ea typeface="Calibri" panose="020F0502020204030204" pitchFamily="34" charset="0"/>
                </a:rPr>
                <a:t>Redefining   agency in organizational   decision making </a:t>
              </a:r>
            </a:p>
          </p:txBody>
        </p:sp>
        <p:sp>
          <p:nvSpPr>
            <p:cNvPr id="14" name="Oval 13">
              <a:extLst>
                <a:ext uri="{FF2B5EF4-FFF2-40B4-BE49-F238E27FC236}">
                  <a16:creationId xmlns:a16="http://schemas.microsoft.com/office/drawing/2014/main" id="{4A6D9CFB-235D-D574-96F9-B9FF195CF9A5}"/>
                </a:ext>
              </a:extLst>
            </p:cNvPr>
            <p:cNvSpPr/>
            <p:nvPr/>
          </p:nvSpPr>
          <p:spPr>
            <a:xfrm>
              <a:off x="4995662" y="2156775"/>
              <a:ext cx="2035884" cy="5451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Oval 14">
              <a:extLst>
                <a:ext uri="{FF2B5EF4-FFF2-40B4-BE49-F238E27FC236}">
                  <a16:creationId xmlns:a16="http://schemas.microsoft.com/office/drawing/2014/main" id="{757E52CA-DE07-FF89-965A-0BE8B4E38AF1}"/>
                </a:ext>
              </a:extLst>
            </p:cNvPr>
            <p:cNvSpPr/>
            <p:nvPr/>
          </p:nvSpPr>
          <p:spPr>
            <a:xfrm>
              <a:off x="4995659" y="4120607"/>
              <a:ext cx="2035810" cy="5448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Text Box 16">
              <a:extLst>
                <a:ext uri="{FF2B5EF4-FFF2-40B4-BE49-F238E27FC236}">
                  <a16:creationId xmlns:a16="http://schemas.microsoft.com/office/drawing/2014/main" id="{322F3DA6-057E-53C2-2720-AADDB74E602A}"/>
                </a:ext>
              </a:extLst>
            </p:cNvPr>
            <p:cNvSpPr txBox="1"/>
            <p:nvPr/>
          </p:nvSpPr>
          <p:spPr>
            <a:xfrm>
              <a:off x="5057891" y="2292100"/>
              <a:ext cx="1973580" cy="3429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b="1">
                  <a:effectLst/>
                  <a:latin typeface="Times New Roman" panose="02020603050405020304" pitchFamily="18" charset="0"/>
                  <a:ea typeface="Calibri" panose="020F0502020204030204" pitchFamily="34" charset="0"/>
                  <a:cs typeface="Times New Roman" panose="02020603050405020304" pitchFamily="18" charset="0"/>
                </a:rPr>
                <a:t>POWERLESSNESS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16">
              <a:extLst>
                <a:ext uri="{FF2B5EF4-FFF2-40B4-BE49-F238E27FC236}">
                  <a16:creationId xmlns:a16="http://schemas.microsoft.com/office/drawing/2014/main" id="{FDE23B0B-7756-AD3C-570D-F7665ECADF5F}"/>
                </a:ext>
              </a:extLst>
            </p:cNvPr>
            <p:cNvSpPr txBox="1"/>
            <p:nvPr/>
          </p:nvSpPr>
          <p:spPr>
            <a:xfrm>
              <a:off x="5057968" y="4256455"/>
              <a:ext cx="1973580" cy="42843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b="1">
                  <a:effectLst/>
                  <a:latin typeface="Times New Roman" panose="02020603050405020304" pitchFamily="18" charset="0"/>
                  <a:ea typeface="Calibri" panose="020F0502020204030204" pitchFamily="34" charset="0"/>
                  <a:cs typeface="Times New Roman" panose="02020603050405020304" pitchFamily="18" charset="0"/>
                </a:rPr>
                <a:t>MEANINGLESSNESS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31CA587F-E187-39B9-ED87-8F76E8DBE26C}"/>
                </a:ext>
              </a:extLst>
            </p:cNvPr>
            <p:cNvCxnSpPr>
              <a:stCxn id="13" idx="2"/>
              <a:endCxn id="12" idx="0"/>
            </p:cNvCxnSpPr>
            <p:nvPr/>
          </p:nvCxnSpPr>
          <p:spPr>
            <a:xfrm>
              <a:off x="2401536" y="2801542"/>
              <a:ext cx="10664" cy="1253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5636667-5305-B359-79EA-2BDD1A9146F3}"/>
                </a:ext>
              </a:extLst>
            </p:cNvPr>
            <p:cNvCxnSpPr>
              <a:stCxn id="12" idx="3"/>
              <a:endCxn id="15" idx="2"/>
            </p:cNvCxnSpPr>
            <p:nvPr/>
          </p:nvCxnSpPr>
          <p:spPr>
            <a:xfrm flipV="1">
              <a:off x="3063174" y="4393022"/>
              <a:ext cx="1932485" cy="27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E575E08-82FA-C62D-1807-48EC8A6D4A68}"/>
                </a:ext>
              </a:extLst>
            </p:cNvPr>
            <p:cNvCxnSpPr>
              <a:stCxn id="14" idx="6"/>
              <a:endCxn id="34" idx="1"/>
            </p:cNvCxnSpPr>
            <p:nvPr/>
          </p:nvCxnSpPr>
          <p:spPr>
            <a:xfrm>
              <a:off x="7031546" y="2429346"/>
              <a:ext cx="467796" cy="9720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7C102AC-5064-3C14-DBF0-D3954344CE10}"/>
                </a:ext>
              </a:extLst>
            </p:cNvPr>
            <p:cNvCxnSpPr>
              <a:stCxn id="15" idx="6"/>
              <a:endCxn id="34" idx="1"/>
            </p:cNvCxnSpPr>
            <p:nvPr/>
          </p:nvCxnSpPr>
          <p:spPr>
            <a:xfrm flipV="1">
              <a:off x="7031469" y="3401355"/>
              <a:ext cx="467873" cy="9916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2043356-65B3-5421-7543-B365D85A40E2}"/>
                </a:ext>
              </a:extLst>
            </p:cNvPr>
            <p:cNvCxnSpPr/>
            <p:nvPr/>
          </p:nvCxnSpPr>
          <p:spPr>
            <a:xfrm flipV="1">
              <a:off x="272610" y="1637597"/>
              <a:ext cx="8763754" cy="4525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3" name="Elbow Connector 56">
              <a:extLst>
                <a:ext uri="{FF2B5EF4-FFF2-40B4-BE49-F238E27FC236}">
                  <a16:creationId xmlns:a16="http://schemas.microsoft.com/office/drawing/2014/main" id="{75846951-AC36-D904-2D71-1AE7EBCCF90B}"/>
                </a:ext>
              </a:extLst>
            </p:cNvPr>
            <p:cNvCxnSpPr>
              <a:stCxn id="34" idx="2"/>
              <a:endCxn id="12" idx="1"/>
            </p:cNvCxnSpPr>
            <p:nvPr/>
          </p:nvCxnSpPr>
          <p:spPr>
            <a:xfrm rot="5400000">
              <a:off x="4650274" y="870722"/>
              <a:ext cx="660531" cy="6438652"/>
            </a:xfrm>
            <a:prstGeom prst="bentConnector4">
              <a:avLst>
                <a:gd name="adj1" fmla="val 240322"/>
                <a:gd name="adj2" fmla="val 103550"/>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 Box 8">
              <a:extLst>
                <a:ext uri="{FF2B5EF4-FFF2-40B4-BE49-F238E27FC236}">
                  <a16:creationId xmlns:a16="http://schemas.microsoft.com/office/drawing/2014/main" id="{3328BC26-67AE-AAA1-A988-B6BE4D7FBAF5}"/>
                </a:ext>
              </a:extLst>
            </p:cNvPr>
            <p:cNvSpPr txBox="1"/>
            <p:nvPr/>
          </p:nvSpPr>
          <p:spPr>
            <a:xfrm>
              <a:off x="3316769" y="2227183"/>
              <a:ext cx="1565739" cy="80472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SLBs experience personal and group threat</a:t>
              </a:r>
              <a:endParaRPr lang="en-GB" sz="1200">
                <a:effectLst/>
                <a:ea typeface="Calibri" panose="020F0502020204030204" pitchFamily="34" charset="0"/>
                <a:cs typeface="Times New Roman" panose="02020603050405020304" pitchFamily="18" charset="0"/>
              </a:endParaRPr>
            </a:p>
          </p:txBody>
        </p:sp>
        <p:cxnSp>
          <p:nvCxnSpPr>
            <p:cNvPr id="25" name="Straight Arrow Connector 24">
              <a:extLst>
                <a:ext uri="{FF2B5EF4-FFF2-40B4-BE49-F238E27FC236}">
                  <a16:creationId xmlns:a16="http://schemas.microsoft.com/office/drawing/2014/main" id="{D3E8564B-47BA-93E8-4714-4952B6498F8A}"/>
                </a:ext>
              </a:extLst>
            </p:cNvPr>
            <p:cNvCxnSpPr>
              <a:stCxn id="13" idx="3"/>
              <a:endCxn id="14" idx="2"/>
            </p:cNvCxnSpPr>
            <p:nvPr/>
          </p:nvCxnSpPr>
          <p:spPr>
            <a:xfrm flipV="1">
              <a:off x="3120529" y="2429346"/>
              <a:ext cx="1875133" cy="9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84C3F59-51F7-0573-7713-D570AF46096D}"/>
                </a:ext>
              </a:extLst>
            </p:cNvPr>
            <p:cNvCxnSpPr>
              <a:stCxn id="11" idx="2"/>
              <a:endCxn id="13" idx="0"/>
            </p:cNvCxnSpPr>
            <p:nvPr/>
          </p:nvCxnSpPr>
          <p:spPr>
            <a:xfrm>
              <a:off x="2397959" y="807395"/>
              <a:ext cx="3577" cy="12678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 Box 8">
              <a:extLst>
                <a:ext uri="{FF2B5EF4-FFF2-40B4-BE49-F238E27FC236}">
                  <a16:creationId xmlns:a16="http://schemas.microsoft.com/office/drawing/2014/main" id="{26316BB5-7457-11FA-BFEE-B8D184013B48}"/>
                </a:ext>
              </a:extLst>
            </p:cNvPr>
            <p:cNvSpPr txBox="1"/>
            <p:nvPr/>
          </p:nvSpPr>
          <p:spPr>
            <a:xfrm>
              <a:off x="3063108" y="4188700"/>
              <a:ext cx="1819400" cy="66475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Interpersonal relationships foster insider/outsider mentality</a:t>
              </a:r>
              <a:endParaRPr lang="en-GB" sz="1200">
                <a:effectLst/>
                <a:ea typeface="Calibri" panose="020F0502020204030204" pitchFamily="34" charset="0"/>
                <a:cs typeface="Times New Roman" panose="02020603050405020304" pitchFamily="18" charset="0"/>
              </a:endParaRPr>
            </a:p>
          </p:txBody>
        </p:sp>
        <p:sp>
          <p:nvSpPr>
            <p:cNvPr id="28" name="Text Box 8">
              <a:extLst>
                <a:ext uri="{FF2B5EF4-FFF2-40B4-BE49-F238E27FC236}">
                  <a16:creationId xmlns:a16="http://schemas.microsoft.com/office/drawing/2014/main" id="{E8D2E540-A541-D2C1-E7A9-58A90022909A}"/>
                </a:ext>
              </a:extLst>
            </p:cNvPr>
            <p:cNvSpPr txBox="1"/>
            <p:nvPr/>
          </p:nvSpPr>
          <p:spPr>
            <a:xfrm>
              <a:off x="2349302" y="2942014"/>
              <a:ext cx="1463940" cy="4279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100" i="1">
                  <a:effectLst/>
                  <a:latin typeface="Times New Roman" panose="02020603050405020304" pitchFamily="18" charset="0"/>
                  <a:ea typeface="Calibri" panose="020F0502020204030204" pitchFamily="34" charset="0"/>
                  <a:cs typeface="Times New Roman" panose="02020603050405020304" pitchFamily="18" charset="0"/>
                </a:rPr>
                <a:t>Increasing hierarchy and distance</a:t>
              </a:r>
              <a:endParaRPr lang="en-GB" sz="1200">
                <a:effectLst/>
                <a:ea typeface="Calibri" panose="020F0502020204030204" pitchFamily="34" charset="0"/>
                <a:cs typeface="Times New Roman" panose="02020603050405020304" pitchFamily="18" charset="0"/>
              </a:endParaRPr>
            </a:p>
          </p:txBody>
        </p:sp>
        <p:sp>
          <p:nvSpPr>
            <p:cNvPr id="29" name="Text Box 8">
              <a:extLst>
                <a:ext uri="{FF2B5EF4-FFF2-40B4-BE49-F238E27FC236}">
                  <a16:creationId xmlns:a16="http://schemas.microsoft.com/office/drawing/2014/main" id="{9FAB558A-5C8E-BFB8-41CC-CAD8B598ADE6}"/>
                </a:ext>
              </a:extLst>
            </p:cNvPr>
            <p:cNvSpPr txBox="1"/>
            <p:nvPr/>
          </p:nvSpPr>
          <p:spPr>
            <a:xfrm>
              <a:off x="7081227" y="2505753"/>
              <a:ext cx="1819275" cy="46961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Subversive use of discretion </a:t>
              </a:r>
              <a:endParaRPr lang="en-GB" sz="1200">
                <a:effectLst/>
                <a:ea typeface="Calibri" panose="020F0502020204030204" pitchFamily="34" charset="0"/>
                <a:cs typeface="Times New Roman" panose="02020603050405020304" pitchFamily="18" charset="0"/>
              </a:endParaRPr>
            </a:p>
          </p:txBody>
        </p:sp>
        <p:sp>
          <p:nvSpPr>
            <p:cNvPr id="30" name="Text Box 8">
              <a:extLst>
                <a:ext uri="{FF2B5EF4-FFF2-40B4-BE49-F238E27FC236}">
                  <a16:creationId xmlns:a16="http://schemas.microsoft.com/office/drawing/2014/main" id="{BAEEF328-3616-3EAD-0251-339E9DD67360}"/>
                </a:ext>
              </a:extLst>
            </p:cNvPr>
            <p:cNvSpPr txBox="1"/>
            <p:nvPr/>
          </p:nvSpPr>
          <p:spPr>
            <a:xfrm>
              <a:off x="6971828" y="3877544"/>
              <a:ext cx="1218565" cy="67150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Increasing cohesion between SLBs</a:t>
              </a:r>
              <a:endParaRPr lang="en-GB" sz="1200">
                <a:effectLst/>
                <a:ea typeface="Calibri" panose="020F0502020204030204" pitchFamily="34" charset="0"/>
                <a:cs typeface="Times New Roman" panose="02020603050405020304" pitchFamily="18" charset="0"/>
              </a:endParaRPr>
            </a:p>
          </p:txBody>
        </p:sp>
        <p:sp>
          <p:nvSpPr>
            <p:cNvPr id="31" name="Text Box 8">
              <a:extLst>
                <a:ext uri="{FF2B5EF4-FFF2-40B4-BE49-F238E27FC236}">
                  <a16:creationId xmlns:a16="http://schemas.microsoft.com/office/drawing/2014/main" id="{B711497C-C575-33A5-2D01-5690E9244A6B}"/>
                </a:ext>
              </a:extLst>
            </p:cNvPr>
            <p:cNvSpPr txBox="1"/>
            <p:nvPr/>
          </p:nvSpPr>
          <p:spPr>
            <a:xfrm>
              <a:off x="2558374" y="5053557"/>
              <a:ext cx="3939658" cy="4279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SLBs collective reclaiming of policy meaning in secret</a:t>
              </a:r>
              <a:endParaRPr lang="en-GB" sz="1200">
                <a:effectLst/>
                <a:ea typeface="Calibri" panose="020F0502020204030204" pitchFamily="34"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id="{6AE91791-FE14-4216-178E-0FA9A2011BE2}"/>
                </a:ext>
              </a:extLst>
            </p:cNvPr>
            <p:cNvCxnSpPr/>
            <p:nvPr/>
          </p:nvCxnSpPr>
          <p:spPr>
            <a:xfrm flipV="1">
              <a:off x="272728" y="3390356"/>
              <a:ext cx="8763635" cy="4508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33" name="Text Box 22">
              <a:extLst>
                <a:ext uri="{FF2B5EF4-FFF2-40B4-BE49-F238E27FC236}">
                  <a16:creationId xmlns:a16="http://schemas.microsoft.com/office/drawing/2014/main" id="{D941CF08-8457-40CA-305A-43F3330A5951}"/>
                </a:ext>
              </a:extLst>
            </p:cNvPr>
            <p:cNvSpPr txBox="1"/>
            <p:nvPr/>
          </p:nvSpPr>
          <p:spPr>
            <a:xfrm rot="16200000">
              <a:off x="-604491" y="2278074"/>
              <a:ext cx="1797844" cy="5168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100">
                  <a:effectLst/>
                  <a:latin typeface="Times New Roman" panose="02020603050405020304" pitchFamily="18" charset="0"/>
                  <a:ea typeface="Calibri" panose="020F0502020204030204" pitchFamily="34" charset="0"/>
                  <a:cs typeface="Times New Roman" panose="02020603050405020304" pitchFamily="18" charset="0"/>
                </a:rPr>
                <a:t>Evolving Organizational (internal) Context</a:t>
              </a:r>
              <a:endParaRPr lang="en-GB" sz="1200">
                <a:effectLst/>
                <a:ea typeface="Calibri" panose="020F0502020204030204" pitchFamily="34" charset="0"/>
                <a:cs typeface="Times New Roman" panose="02020603050405020304" pitchFamily="18" charset="0"/>
              </a:endParaRPr>
            </a:p>
            <a:p>
              <a:pPr algn="ctr">
                <a:lnSpc>
                  <a:spcPct val="115000"/>
                </a:lnSpc>
                <a:spcAft>
                  <a:spcPts val="100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200">
                <a:effectLst/>
                <a:ea typeface="Calibri" panose="020F0502020204030204" pitchFamily="34" charset="0"/>
                <a:cs typeface="Times New Roman" panose="02020603050405020304" pitchFamily="18" charset="0"/>
              </a:endParaRPr>
            </a:p>
          </p:txBody>
        </p:sp>
        <p:sp>
          <p:nvSpPr>
            <p:cNvPr id="34" name="Text Box 8">
              <a:extLst>
                <a:ext uri="{FF2B5EF4-FFF2-40B4-BE49-F238E27FC236}">
                  <a16:creationId xmlns:a16="http://schemas.microsoft.com/office/drawing/2014/main" id="{0F743C30-6471-2573-12B1-93E1022102AD}"/>
                </a:ext>
              </a:extLst>
            </p:cNvPr>
            <p:cNvSpPr txBox="1"/>
            <p:nvPr/>
          </p:nvSpPr>
          <p:spPr>
            <a:xfrm>
              <a:off x="7499342" y="3042926"/>
              <a:ext cx="1401160" cy="716857"/>
            </a:xfrm>
            <a:prstGeom prst="rect">
              <a:avLst/>
            </a:prstGeom>
            <a:solidFill>
              <a:schemeClr val="accent1">
                <a:lumMod val="20000"/>
                <a:lumOff val="8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a:effectLst/>
                  <a:latin typeface="Times New Roman" panose="02020603050405020304" pitchFamily="18" charset="0"/>
                  <a:ea typeface="Calibri" panose="020F0502020204030204" pitchFamily="34" charset="0"/>
                </a:rPr>
                <a:t>Create alternative   narrative retaining original meaning</a:t>
              </a:r>
            </a:p>
          </p:txBody>
        </p:sp>
      </p:grpSp>
    </p:spTree>
    <p:extLst>
      <p:ext uri="{BB962C8B-B14F-4D97-AF65-F5344CB8AC3E}">
        <p14:creationId xmlns:p14="http://schemas.microsoft.com/office/powerpoint/2010/main" val="7377331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itle/Divider Slides">
  <a:themeElements>
    <a:clrScheme name="UOE_ACC_PPT_EBS">
      <a:dk1>
        <a:srgbClr val="000000"/>
      </a:dk1>
      <a:lt1>
        <a:srgbClr val="FFFFFF"/>
      </a:lt1>
      <a:dk2>
        <a:srgbClr val="000000"/>
      </a:dk2>
      <a:lt2>
        <a:srgbClr val="F8F8F8"/>
      </a:lt2>
      <a:accent1>
        <a:srgbClr val="007987"/>
      </a:accent1>
      <a:accent2>
        <a:srgbClr val="333333"/>
      </a:accent2>
      <a:accent3>
        <a:srgbClr val="DA3C7E"/>
      </a:accent3>
      <a:accent4>
        <a:srgbClr val="E98300"/>
      </a:accent4>
      <a:accent5>
        <a:srgbClr val="FFFFFF"/>
      </a:accent5>
      <a:accent6>
        <a:srgbClr val="FFFFFF"/>
      </a:accent6>
      <a:hlink>
        <a:srgbClr val="007986"/>
      </a:hlink>
      <a:folHlink>
        <a:srgbClr val="00798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9EE0682B-1359-834E-B501-1FCFBF29514B}" vid="{B5DE0F36-4B90-414B-B1D3-A70F5D0F6780}"/>
    </a:ext>
  </a:extLst>
</a:theme>
</file>

<file path=ppt/theme/theme2.xml><?xml version="1.0" encoding="utf-8"?>
<a:theme xmlns:a="http://schemas.openxmlformats.org/drawingml/2006/main" name="Text/Media Slides">
  <a:themeElements>
    <a:clrScheme name="UOE_ACC_PPT_EBS">
      <a:dk1>
        <a:srgbClr val="000000"/>
      </a:dk1>
      <a:lt1>
        <a:srgbClr val="FFFFFF"/>
      </a:lt1>
      <a:dk2>
        <a:srgbClr val="000000"/>
      </a:dk2>
      <a:lt2>
        <a:srgbClr val="F8F8F8"/>
      </a:lt2>
      <a:accent1>
        <a:srgbClr val="007987"/>
      </a:accent1>
      <a:accent2>
        <a:srgbClr val="333333"/>
      </a:accent2>
      <a:accent3>
        <a:srgbClr val="DA3C7E"/>
      </a:accent3>
      <a:accent4>
        <a:srgbClr val="E98300"/>
      </a:accent4>
      <a:accent5>
        <a:srgbClr val="FFFFFF"/>
      </a:accent5>
      <a:accent6>
        <a:srgbClr val="FFFFFF"/>
      </a:accent6>
      <a:hlink>
        <a:srgbClr val="007986"/>
      </a:hlink>
      <a:folHlink>
        <a:srgbClr val="00798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9EE0682B-1359-834E-B501-1FCFBF29514B}" vid="{D82B2F57-4660-2D41-BD3B-AC7AA9431883}"/>
    </a:ext>
  </a:extLst>
</a:theme>
</file>

<file path=ppt/theme/theme3.xml><?xml version="1.0" encoding="utf-8"?>
<a:theme xmlns:a="http://schemas.openxmlformats.org/drawingml/2006/main" name="Media Slides">
  <a:themeElements>
    <a:clrScheme name="UOE_ACC_PPT_EBS">
      <a:dk1>
        <a:srgbClr val="000000"/>
      </a:dk1>
      <a:lt1>
        <a:srgbClr val="FFFFFF"/>
      </a:lt1>
      <a:dk2>
        <a:srgbClr val="000000"/>
      </a:dk2>
      <a:lt2>
        <a:srgbClr val="F8F8F8"/>
      </a:lt2>
      <a:accent1>
        <a:srgbClr val="007987"/>
      </a:accent1>
      <a:accent2>
        <a:srgbClr val="333333"/>
      </a:accent2>
      <a:accent3>
        <a:srgbClr val="DA3C7E"/>
      </a:accent3>
      <a:accent4>
        <a:srgbClr val="E98300"/>
      </a:accent4>
      <a:accent5>
        <a:srgbClr val="FFFFFF"/>
      </a:accent5>
      <a:accent6>
        <a:srgbClr val="FFFFFF"/>
      </a:accent6>
      <a:hlink>
        <a:srgbClr val="007986"/>
      </a:hlink>
      <a:folHlink>
        <a:srgbClr val="00798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9EE0682B-1359-834E-B501-1FCFBF29514B}" vid="{7BF4E45A-1631-3149-AEC5-903EEF3A76CC}"/>
    </a:ext>
  </a:extLst>
</a:theme>
</file>

<file path=ppt/theme/theme4.xml><?xml version="1.0" encoding="utf-8"?>
<a:theme xmlns:a="http://schemas.openxmlformats.org/drawingml/2006/main" name="End Slides">
  <a:themeElements>
    <a:clrScheme name="UOE_ACC_PPT_EBS">
      <a:dk1>
        <a:srgbClr val="000000"/>
      </a:dk1>
      <a:lt1>
        <a:srgbClr val="FFFFFF"/>
      </a:lt1>
      <a:dk2>
        <a:srgbClr val="000000"/>
      </a:dk2>
      <a:lt2>
        <a:srgbClr val="F8F8F8"/>
      </a:lt2>
      <a:accent1>
        <a:srgbClr val="007987"/>
      </a:accent1>
      <a:accent2>
        <a:srgbClr val="333333"/>
      </a:accent2>
      <a:accent3>
        <a:srgbClr val="DA3C7E"/>
      </a:accent3>
      <a:accent4>
        <a:srgbClr val="E98300"/>
      </a:accent4>
      <a:accent5>
        <a:srgbClr val="FFFFFF"/>
      </a:accent5>
      <a:accent6>
        <a:srgbClr val="FFFFFF"/>
      </a:accent6>
      <a:hlink>
        <a:srgbClr val="007986"/>
      </a:hlink>
      <a:folHlink>
        <a:srgbClr val="00798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9EE0682B-1359-834E-B501-1FCFBF29514B}" vid="{17E65DE4-7834-6B41-A508-B3A38CAFAF3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BA757DD001D6429A804770F209C358" ma:contentTypeVersion="9" ma:contentTypeDescription="Create a new document." ma:contentTypeScope="" ma:versionID="a2af8620d8052c4570ee10b90bc2e287">
  <xsd:schema xmlns:xsd="http://www.w3.org/2001/XMLSchema" xmlns:xs="http://www.w3.org/2001/XMLSchema" xmlns:p="http://schemas.microsoft.com/office/2006/metadata/properties" xmlns:ns2="864fa2f1-e7a3-49ef-aac9-27da4f2d2640" targetNamespace="http://schemas.microsoft.com/office/2006/metadata/properties" ma:root="true" ma:fieldsID="bdde676d73dc32e80c046e4d27a4df6c" ns2:_="">
    <xsd:import namespace="864fa2f1-e7a3-49ef-aac9-27da4f2d264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fa2f1-e7a3-49ef-aac9-27da4f2d26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849799-830B-4E55-9666-63F48AF169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fa2f1-e7a3-49ef-aac9-27da4f2d26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7D91BB-6FD8-4800-B5D5-2773EA19D436}">
  <ds:schemaRefs>
    <ds:schemaRef ds:uri="http://purl.org/dc/elements/1.1/"/>
    <ds:schemaRef ds:uri="http://schemas.openxmlformats.org/package/2006/metadata/core-properties"/>
    <ds:schemaRef ds:uri="http://schemas.microsoft.com/office/2006/documentManagement/types"/>
    <ds:schemaRef ds:uri="864fa2f1-e7a3-49ef-aac9-27da4f2d2640"/>
    <ds:schemaRef ds:uri="http://purl.org/dc/terms/"/>
    <ds:schemaRef ds:uri="http://schemas.microsoft.com/office/infopath/2007/PartnerControls"/>
    <ds:schemaRef ds:uri="http://purl.org/dc/dcmitype/"/>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174A378-A40D-4D10-9A36-F1DBB1C7DA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UOE5762_00251240_PP_Accessible_Template_EBS</Template>
  <TotalTime>2034</TotalTime>
  <Words>363</Words>
  <Application>Microsoft Macintosh PowerPoint</Application>
  <PresentationFormat>Widescreen</PresentationFormat>
  <Paragraphs>37</Paragraphs>
  <Slides>3</Slides>
  <Notes>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vt:i4>
      </vt:variant>
    </vt:vector>
  </HeadingPairs>
  <TitlesOfParts>
    <vt:vector size="13" baseType="lpstr">
      <vt:lpstr>Arial</vt:lpstr>
      <vt:lpstr>Arial Black</vt:lpstr>
      <vt:lpstr>Calibri</vt:lpstr>
      <vt:lpstr>System Font Regular</vt:lpstr>
      <vt:lpstr>Times New Roman</vt:lpstr>
      <vt:lpstr>Wingdings</vt:lpstr>
      <vt:lpstr>Title/Divider Slides</vt:lpstr>
      <vt:lpstr>Text/Media Slides</vt:lpstr>
      <vt:lpstr>Media Slides</vt:lpstr>
      <vt:lpstr>End Slides</vt:lpstr>
      <vt:lpstr>Exploring Street-level Bureaucrats’ Discretion in Strategic Implementation of Policy in UK Tele-healthcare Transforming the Organization:  The Implications of Workers Applying Different Discretionary Schemas </vt:lpstr>
      <vt:lpstr>Discretion and Change Management</vt:lpstr>
      <vt:lpstr>From Tucker, D. A.; Hendy, J. and Chrysanthaki, T. (2022) How does policy alienation develop? Exploring street-level bureaucrats’ agency in policy context shift in UK telehealthcare. Human Relations. 75(9), 1679–1706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Ward, Andrea H</dc:creator>
  <cp:lastModifiedBy>Tucker, Danielle A</cp:lastModifiedBy>
  <cp:revision>31</cp:revision>
  <cp:lastPrinted>2022-07-28T10:32:09Z</cp:lastPrinted>
  <dcterms:created xsi:type="dcterms:W3CDTF">2021-06-04T11:17:31Z</dcterms:created>
  <dcterms:modified xsi:type="dcterms:W3CDTF">2023-08-07T23:43:12Z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0x0101002BBA757DD001D6429A804770F209C358</vt:lpwstr>
  </property>
</Properties>
</file>